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10" r:id="rId2"/>
    <p:sldId id="278" r:id="rId3"/>
    <p:sldId id="259" r:id="rId4"/>
    <p:sldId id="443" r:id="rId5"/>
    <p:sldId id="257" r:id="rId6"/>
    <p:sldId id="446" r:id="rId7"/>
    <p:sldId id="450" r:id="rId8"/>
    <p:sldId id="453" r:id="rId9"/>
    <p:sldId id="448" r:id="rId10"/>
    <p:sldId id="451" r:id="rId11"/>
    <p:sldId id="454" r:id="rId12"/>
    <p:sldId id="444" r:id="rId13"/>
    <p:sldId id="449" r:id="rId14"/>
    <p:sldId id="452" r:id="rId15"/>
    <p:sldId id="447" r:id="rId16"/>
    <p:sldId id="441" r:id="rId17"/>
  </p:sldIdLst>
  <p:sldSz cx="24384000" cy="13716000"/>
  <p:notesSz cx="6858000" cy="9144000"/>
  <p:embeddedFontLst>
    <p:embeddedFont>
      <p:font typeface="Helvetica Neue" panose="02000506050000020004" charset="0"/>
      <p:regular r:id="rId19"/>
      <p:bold r:id="rId20"/>
      <p:italic r:id="rId21"/>
      <p:boldItalic r:id="rId22"/>
    </p:embeddedFont>
    <p:embeddedFont>
      <p:font typeface="Lato Regular" panose="020F0502020204030203" charset="0"/>
      <p:regular r:id="rId23"/>
    </p:embeddedFont>
    <p:embeddedFont>
      <p:font typeface="Segoe UI" panose="020B0502040204020203" pitchFamily="34" charset="0"/>
      <p:regular r:id="rId24"/>
      <p:bold r:id="rId25"/>
      <p:italic r:id="rId26"/>
      <p:boldItalic r:id="rId27"/>
    </p:embeddedFont>
    <p:embeddedFont>
      <p:font typeface="Titillium Web Light" panose="00000400000000000000" pitchFamily="2" charset="0"/>
      <p:regular r:id="rId28"/>
      <p:italic r:id="rId29"/>
    </p:embeddedFont>
    <p:embeddedFont>
      <p:font typeface="Titillium Web SemiBold" panose="00000700000000000000" pitchFamily="2" charset="0"/>
      <p:bold r:id="rId30"/>
      <p:boldItalic r:id="rId31"/>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C7E7C"/>
    <a:srgbClr val="B97D81"/>
    <a:srgbClr val="00273C"/>
    <a:srgbClr val="C37F66"/>
    <a:srgbClr val="23689D"/>
    <a:srgbClr val="CD8147"/>
    <a:srgbClr val="0E547F"/>
    <a:srgbClr val="CC8149"/>
    <a:srgbClr val="BE7E75"/>
    <a:srgbClr val="4F6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90629-D455-44F0-8917-4A66C3917404}" v="19" dt="2025-08-05T14:34:56.33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6491" autoAdjust="0"/>
  </p:normalViewPr>
  <p:slideViewPr>
    <p:cSldViewPr snapToGrid="0" snapToObjects="1">
      <p:cViewPr varScale="1">
        <p:scale>
          <a:sx n="30" d="100"/>
          <a:sy n="30" d="100"/>
        </p:scale>
        <p:origin x="908" y="24"/>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maculada Benitez Gonzalez" userId="c7a7ea67-63e0-49bc-b722-b376725cf600" providerId="ADAL" clId="{4378EFA0-D261-4229-9CCA-7894EFF5F8AD}"/>
    <pc:docChg chg="undo custSel addSld delSld modSld sldOrd delMainMaster">
      <pc:chgData name="Inmaculada Benitez Gonzalez" userId="c7a7ea67-63e0-49bc-b722-b376725cf600" providerId="ADAL" clId="{4378EFA0-D261-4229-9CCA-7894EFF5F8AD}" dt="2025-07-31T08:23:27.385" v="11842" actId="14100"/>
      <pc:docMkLst>
        <pc:docMk/>
      </pc:docMkLst>
      <pc:sldChg chg="delSp modSp add del mod ord">
        <pc:chgData name="Inmaculada Benitez Gonzalez" userId="c7a7ea67-63e0-49bc-b722-b376725cf600" providerId="ADAL" clId="{4378EFA0-D261-4229-9CCA-7894EFF5F8AD}" dt="2025-07-29T08:00:04.134" v="11116" actId="1076"/>
        <pc:sldMkLst>
          <pc:docMk/>
          <pc:sldMk cId="0" sldId="257"/>
        </pc:sldMkLst>
        <pc:spChg chg="mod">
          <ac:chgData name="Inmaculada Benitez Gonzalez" userId="c7a7ea67-63e0-49bc-b722-b376725cf600" providerId="ADAL" clId="{4378EFA0-D261-4229-9CCA-7894EFF5F8AD}" dt="2025-07-29T07:59:53.776" v="11115" actId="1076"/>
          <ac:spMkLst>
            <pc:docMk/>
            <pc:sldMk cId="0" sldId="257"/>
            <ac:spMk id="3" creationId="{00000000-0000-0000-0000-000000000000}"/>
          </ac:spMkLst>
        </pc:spChg>
        <pc:spChg chg="mod">
          <ac:chgData name="Inmaculada Benitez Gonzalez" userId="c7a7ea67-63e0-49bc-b722-b376725cf600" providerId="ADAL" clId="{4378EFA0-D261-4229-9CCA-7894EFF5F8AD}" dt="2025-07-28T08:05:41.430" v="8173" actId="14100"/>
          <ac:spMkLst>
            <pc:docMk/>
            <pc:sldMk cId="0" sldId="257"/>
            <ac:spMk id="45" creationId="{00000000-0000-0000-0000-000000000000}"/>
          </ac:spMkLst>
        </pc:spChg>
        <pc:spChg chg="mod">
          <ac:chgData name="Inmaculada Benitez Gonzalez" userId="c7a7ea67-63e0-49bc-b722-b376725cf600" providerId="ADAL" clId="{4378EFA0-D261-4229-9CCA-7894EFF5F8AD}" dt="2025-07-24T11:29:19.528" v="8027" actId="14100"/>
          <ac:spMkLst>
            <pc:docMk/>
            <pc:sldMk cId="0" sldId="257"/>
            <ac:spMk id="47" creationId="{00000000-0000-0000-0000-000000000000}"/>
          </ac:spMkLst>
        </pc:spChg>
        <pc:spChg chg="mod">
          <ac:chgData name="Inmaculada Benitez Gonzalez" userId="c7a7ea67-63e0-49bc-b722-b376725cf600" providerId="ADAL" clId="{4378EFA0-D261-4229-9CCA-7894EFF5F8AD}" dt="2025-07-24T11:29:26.732" v="8029" actId="14100"/>
          <ac:spMkLst>
            <pc:docMk/>
            <pc:sldMk cId="0" sldId="257"/>
            <ac:spMk id="48" creationId="{00000000-0000-0000-0000-000000000000}"/>
          </ac:spMkLst>
        </pc:spChg>
        <pc:spChg chg="mod">
          <ac:chgData name="Inmaculada Benitez Gonzalez" userId="c7a7ea67-63e0-49bc-b722-b376725cf600" providerId="ADAL" clId="{4378EFA0-D261-4229-9CCA-7894EFF5F8AD}" dt="2025-07-24T11:29:23.440" v="8028" actId="14100"/>
          <ac:spMkLst>
            <pc:docMk/>
            <pc:sldMk cId="0" sldId="257"/>
            <ac:spMk id="80" creationId="{00000000-0000-0000-0000-000000000000}"/>
          </ac:spMkLst>
        </pc:spChg>
        <pc:spChg chg="mod">
          <ac:chgData name="Inmaculada Benitez Gonzalez" userId="c7a7ea67-63e0-49bc-b722-b376725cf600" providerId="ADAL" clId="{4378EFA0-D261-4229-9CCA-7894EFF5F8AD}" dt="2025-07-24T11:29:17.585" v="8026" actId="14100"/>
          <ac:spMkLst>
            <pc:docMk/>
            <pc:sldMk cId="0" sldId="257"/>
            <ac:spMk id="81" creationId="{00000000-0000-0000-0000-000000000000}"/>
          </ac:spMkLst>
        </pc:spChg>
        <pc:spChg chg="mod">
          <ac:chgData name="Inmaculada Benitez Gonzalez" userId="c7a7ea67-63e0-49bc-b722-b376725cf600" providerId="ADAL" clId="{4378EFA0-D261-4229-9CCA-7894EFF5F8AD}" dt="2025-07-29T08:00:04.134" v="11116" actId="1076"/>
          <ac:spMkLst>
            <pc:docMk/>
            <pc:sldMk cId="0" sldId="257"/>
            <ac:spMk id="138" creationId="{00000000-0000-0000-0000-000000000000}"/>
          </ac:spMkLst>
        </pc:spChg>
      </pc:sldChg>
      <pc:sldChg chg="addSp modSp mod">
        <pc:chgData name="Inmaculada Benitez Gonzalez" userId="c7a7ea67-63e0-49bc-b722-b376725cf600" providerId="ADAL" clId="{4378EFA0-D261-4229-9CCA-7894EFF5F8AD}" dt="2025-07-29T07:41:38.413" v="10821" actId="20577"/>
        <pc:sldMkLst>
          <pc:docMk/>
          <pc:sldMk cId="0" sldId="259"/>
        </pc:sldMkLst>
        <pc:spChg chg="mod">
          <ac:chgData name="Inmaculada Benitez Gonzalez" userId="c7a7ea67-63e0-49bc-b722-b376725cf600" providerId="ADAL" clId="{4378EFA0-D261-4229-9CCA-7894EFF5F8AD}" dt="2025-07-22T08:33:39.593" v="270" actId="20577"/>
          <ac:spMkLst>
            <pc:docMk/>
            <pc:sldMk cId="0" sldId="259"/>
            <ac:spMk id="399" creationId="{00000000-0000-0000-0000-000000000000}"/>
          </ac:spMkLst>
        </pc:spChg>
        <pc:spChg chg="mod">
          <ac:chgData name="Inmaculada Benitez Gonzalez" userId="c7a7ea67-63e0-49bc-b722-b376725cf600" providerId="ADAL" clId="{4378EFA0-D261-4229-9CCA-7894EFF5F8AD}" dt="2025-07-29T07:41:38.413" v="10821" actId="20577"/>
          <ac:spMkLst>
            <pc:docMk/>
            <pc:sldMk cId="0" sldId="259"/>
            <ac:spMk id="400" creationId="{00000000-0000-0000-0000-000000000000}"/>
          </ac:spMkLst>
        </pc:spChg>
        <pc:graphicFrameChg chg="add mod">
          <ac:chgData name="Inmaculada Benitez Gonzalez" userId="c7a7ea67-63e0-49bc-b722-b376725cf600" providerId="ADAL" clId="{4378EFA0-D261-4229-9CCA-7894EFF5F8AD}" dt="2025-07-24T06:34:49.357" v="6423" actId="1076"/>
          <ac:graphicFrameMkLst>
            <pc:docMk/>
            <pc:sldMk cId="0" sldId="259"/>
            <ac:graphicFrameMk id="2" creationId="{86C3DA83-CCC7-A2A2-0A8C-8AA2E98DE85C}"/>
          </ac:graphicFrameMkLst>
        </pc:graphicFrameChg>
      </pc:sldChg>
      <pc:sldChg chg="modSp mod">
        <pc:chgData name="Inmaculada Benitez Gonzalez" userId="c7a7ea67-63e0-49bc-b722-b376725cf600" providerId="ADAL" clId="{4378EFA0-D261-4229-9CCA-7894EFF5F8AD}" dt="2025-07-28T14:07:42.879" v="10159" actId="20577"/>
        <pc:sldMkLst>
          <pc:docMk/>
          <pc:sldMk cId="0" sldId="278"/>
        </pc:sldMkLst>
        <pc:spChg chg="mod">
          <ac:chgData name="Inmaculada Benitez Gonzalez" userId="c7a7ea67-63e0-49bc-b722-b376725cf600" providerId="ADAL" clId="{4378EFA0-D261-4229-9CCA-7894EFF5F8AD}" dt="2025-07-28T14:07:42.879" v="10159" actId="20577"/>
          <ac:spMkLst>
            <pc:docMk/>
            <pc:sldMk cId="0" sldId="278"/>
            <ac:spMk id="631" creationId="{00000000-0000-0000-0000-000000000000}"/>
          </ac:spMkLst>
        </pc:spChg>
      </pc:sldChg>
      <pc:sldChg chg="modSp mod">
        <pc:chgData name="Inmaculada Benitez Gonzalez" userId="c7a7ea67-63e0-49bc-b722-b376725cf600" providerId="ADAL" clId="{4378EFA0-D261-4229-9CCA-7894EFF5F8AD}" dt="2025-07-22T08:23:51.753" v="250" actId="20577"/>
        <pc:sldMkLst>
          <pc:docMk/>
          <pc:sldMk cId="729732582" sldId="310"/>
        </pc:sldMkLst>
        <pc:spChg chg="mod">
          <ac:chgData name="Inmaculada Benitez Gonzalez" userId="c7a7ea67-63e0-49bc-b722-b376725cf600" providerId="ADAL" clId="{4378EFA0-D261-4229-9CCA-7894EFF5F8AD}" dt="2025-07-22T08:23:51.753" v="250" actId="20577"/>
          <ac:spMkLst>
            <pc:docMk/>
            <pc:sldMk cId="729732582" sldId="310"/>
            <ac:spMk id="10" creationId="{00000000-0000-0000-0000-000000000000}"/>
          </ac:spMkLst>
        </pc:spChg>
      </pc:sldChg>
      <pc:sldChg chg="del">
        <pc:chgData name="Inmaculada Benitez Gonzalez" userId="c7a7ea67-63e0-49bc-b722-b376725cf600" providerId="ADAL" clId="{4378EFA0-D261-4229-9CCA-7894EFF5F8AD}" dt="2025-07-22T11:14:21.632" v="3536" actId="2696"/>
        <pc:sldMkLst>
          <pc:docMk/>
          <pc:sldMk cId="2246989254" sldId="438"/>
        </pc:sldMkLst>
      </pc:sldChg>
      <pc:sldChg chg="del">
        <pc:chgData name="Inmaculada Benitez Gonzalez" userId="c7a7ea67-63e0-49bc-b722-b376725cf600" providerId="ADAL" clId="{4378EFA0-D261-4229-9CCA-7894EFF5F8AD}" dt="2025-07-22T11:14:24.601" v="3537" actId="2696"/>
        <pc:sldMkLst>
          <pc:docMk/>
          <pc:sldMk cId="1130844990" sldId="439"/>
        </pc:sldMkLst>
      </pc:sldChg>
      <pc:sldChg chg="del">
        <pc:chgData name="Inmaculada Benitez Gonzalez" userId="c7a7ea67-63e0-49bc-b722-b376725cf600" providerId="ADAL" clId="{4378EFA0-D261-4229-9CCA-7894EFF5F8AD}" dt="2025-07-22T11:14:27.194" v="3538" actId="2696"/>
        <pc:sldMkLst>
          <pc:docMk/>
          <pc:sldMk cId="257226815" sldId="440"/>
        </pc:sldMkLst>
      </pc:sldChg>
      <pc:sldChg chg="modSp mod">
        <pc:chgData name="Inmaculada Benitez Gonzalez" userId="c7a7ea67-63e0-49bc-b722-b376725cf600" providerId="ADAL" clId="{4378EFA0-D261-4229-9CCA-7894EFF5F8AD}" dt="2025-07-29T08:25:39.784" v="11532" actId="20577"/>
        <pc:sldMkLst>
          <pc:docMk/>
          <pc:sldMk cId="2290449082" sldId="441"/>
        </pc:sldMkLst>
        <pc:spChg chg="mod">
          <ac:chgData name="Inmaculada Benitez Gonzalez" userId="c7a7ea67-63e0-49bc-b722-b376725cf600" providerId="ADAL" clId="{4378EFA0-D261-4229-9CCA-7894EFF5F8AD}" dt="2025-07-29T08:25:39.784" v="11532" actId="20577"/>
          <ac:spMkLst>
            <pc:docMk/>
            <pc:sldMk cId="2290449082" sldId="441"/>
            <ac:spMk id="400" creationId="{575BBB0B-5AF7-5059-5660-D59857BA6F43}"/>
          </ac:spMkLst>
        </pc:spChg>
        <pc:spChg chg="mod">
          <ac:chgData name="Inmaculada Benitez Gonzalez" userId="c7a7ea67-63e0-49bc-b722-b376725cf600" providerId="ADAL" clId="{4378EFA0-D261-4229-9CCA-7894EFF5F8AD}" dt="2025-07-28T08:04:02.702" v="8148" actId="14100"/>
          <ac:spMkLst>
            <pc:docMk/>
            <pc:sldMk cId="2290449082" sldId="441"/>
            <ac:spMk id="406" creationId="{7C946405-D4A9-0768-26AF-2B43BD23E069}"/>
          </ac:spMkLst>
        </pc:spChg>
      </pc:sldChg>
      <pc:sldChg chg="del">
        <pc:chgData name="Inmaculada Benitez Gonzalez" userId="c7a7ea67-63e0-49bc-b722-b376725cf600" providerId="ADAL" clId="{4378EFA0-D261-4229-9CCA-7894EFF5F8AD}" dt="2025-07-22T11:14:19.407" v="3535" actId="2696"/>
        <pc:sldMkLst>
          <pc:docMk/>
          <pc:sldMk cId="0" sldId="442"/>
        </pc:sldMkLst>
      </pc:sldChg>
      <pc:sldChg chg="addSp delSp modSp add mod">
        <pc:chgData name="Inmaculada Benitez Gonzalez" userId="c7a7ea67-63e0-49bc-b722-b376725cf600" providerId="ADAL" clId="{4378EFA0-D261-4229-9CCA-7894EFF5F8AD}" dt="2025-07-29T08:03:20.494" v="11261" actId="20577"/>
        <pc:sldMkLst>
          <pc:docMk/>
          <pc:sldMk cId="1374736575" sldId="443"/>
        </pc:sldMkLst>
        <pc:spChg chg="mod">
          <ac:chgData name="Inmaculada Benitez Gonzalez" userId="c7a7ea67-63e0-49bc-b722-b376725cf600" providerId="ADAL" clId="{4378EFA0-D261-4229-9CCA-7894EFF5F8AD}" dt="2025-07-28T10:42:19.606" v="8966" actId="20577"/>
          <ac:spMkLst>
            <pc:docMk/>
            <pc:sldMk cId="1374736575" sldId="443"/>
            <ac:spMk id="399" creationId="{34665889-F8A8-9329-D78F-383EF16D8FB1}"/>
          </ac:spMkLst>
        </pc:spChg>
        <pc:spChg chg="mod">
          <ac:chgData name="Inmaculada Benitez Gonzalez" userId="c7a7ea67-63e0-49bc-b722-b376725cf600" providerId="ADAL" clId="{4378EFA0-D261-4229-9CCA-7894EFF5F8AD}" dt="2025-07-29T08:03:20.494" v="11261" actId="20577"/>
          <ac:spMkLst>
            <pc:docMk/>
            <pc:sldMk cId="1374736575" sldId="443"/>
            <ac:spMk id="400" creationId="{D6889F2D-D4D8-F35E-D4A1-20FA076FBB7B}"/>
          </ac:spMkLst>
        </pc:spChg>
      </pc:sldChg>
      <pc:sldChg chg="addSp delSp modSp add mod">
        <pc:chgData name="Inmaculada Benitez Gonzalez" userId="c7a7ea67-63e0-49bc-b722-b376725cf600" providerId="ADAL" clId="{4378EFA0-D261-4229-9CCA-7894EFF5F8AD}" dt="2025-07-31T08:23:27.385" v="11842" actId="14100"/>
        <pc:sldMkLst>
          <pc:docMk/>
          <pc:sldMk cId="3636946999" sldId="444"/>
        </pc:sldMkLst>
        <pc:spChg chg="mod">
          <ac:chgData name="Inmaculada Benitez Gonzalez" userId="c7a7ea67-63e0-49bc-b722-b376725cf600" providerId="ADAL" clId="{4378EFA0-D261-4229-9CCA-7894EFF5F8AD}" dt="2025-07-22T10:50:53.017" v="2118" actId="20577"/>
          <ac:spMkLst>
            <pc:docMk/>
            <pc:sldMk cId="3636946999" sldId="444"/>
            <ac:spMk id="399" creationId="{BBB5B342-136A-FC6A-1BB9-70744AC79604}"/>
          </ac:spMkLst>
        </pc:spChg>
        <pc:spChg chg="mod">
          <ac:chgData name="Inmaculada Benitez Gonzalez" userId="c7a7ea67-63e0-49bc-b722-b376725cf600" providerId="ADAL" clId="{4378EFA0-D261-4229-9CCA-7894EFF5F8AD}" dt="2025-07-24T07:20:31.731" v="6564" actId="20577"/>
          <ac:spMkLst>
            <pc:docMk/>
            <pc:sldMk cId="3636946999" sldId="444"/>
            <ac:spMk id="400" creationId="{C9F4784D-3425-8339-3B90-3B9DA4A78856}"/>
          </ac:spMkLst>
        </pc:spChg>
        <pc:spChg chg="mod">
          <ac:chgData name="Inmaculada Benitez Gonzalez" userId="c7a7ea67-63e0-49bc-b722-b376725cf600" providerId="ADAL" clId="{4378EFA0-D261-4229-9CCA-7894EFF5F8AD}" dt="2025-07-28T08:04:18.408" v="8152" actId="14100"/>
          <ac:spMkLst>
            <pc:docMk/>
            <pc:sldMk cId="3636946999" sldId="444"/>
            <ac:spMk id="406" creationId="{D4EF8F50-35E7-C8E8-74B0-C2B5AE46C73D}"/>
          </ac:spMkLst>
        </pc:spChg>
      </pc:sldChg>
      <pc:sldChg chg="addSp delSp modSp add mod">
        <pc:chgData name="Inmaculada Benitez Gonzalez" userId="c7a7ea67-63e0-49bc-b722-b376725cf600" providerId="ADAL" clId="{4378EFA0-D261-4229-9CCA-7894EFF5F8AD}" dt="2025-07-28T08:04:07.169" v="8149" actId="14100"/>
        <pc:sldMkLst>
          <pc:docMk/>
          <pc:sldMk cId="890200795" sldId="445"/>
        </pc:sldMkLst>
      </pc:sldChg>
      <pc:sldChg chg="addSp delSp modSp add mod ord">
        <pc:chgData name="Inmaculada Benitez Gonzalez" userId="c7a7ea67-63e0-49bc-b722-b376725cf600" providerId="ADAL" clId="{4378EFA0-D261-4229-9CCA-7894EFF5F8AD}" dt="2025-07-29T08:56:02.715" v="11782" actId="20577"/>
        <pc:sldMkLst>
          <pc:docMk/>
          <pc:sldMk cId="3000369002" sldId="446"/>
        </pc:sldMkLst>
        <pc:spChg chg="mod">
          <ac:chgData name="Inmaculada Benitez Gonzalez" userId="c7a7ea67-63e0-49bc-b722-b376725cf600" providerId="ADAL" clId="{4378EFA0-D261-4229-9CCA-7894EFF5F8AD}" dt="2025-07-22T11:09:22.861" v="2905" actId="20577"/>
          <ac:spMkLst>
            <pc:docMk/>
            <pc:sldMk cId="3000369002" sldId="446"/>
            <ac:spMk id="399" creationId="{803F5C64-8E55-BCA8-044F-AE41405E0EB2}"/>
          </ac:spMkLst>
        </pc:spChg>
        <pc:spChg chg="mod">
          <ac:chgData name="Inmaculada Benitez Gonzalez" userId="c7a7ea67-63e0-49bc-b722-b376725cf600" providerId="ADAL" clId="{4378EFA0-D261-4229-9CCA-7894EFF5F8AD}" dt="2025-07-29T08:56:02.715" v="11782" actId="20577"/>
          <ac:spMkLst>
            <pc:docMk/>
            <pc:sldMk cId="3000369002" sldId="446"/>
            <ac:spMk id="400" creationId="{1FB0AF51-8B13-CC8B-0CAA-9E45ABB77167}"/>
          </ac:spMkLst>
        </pc:spChg>
        <pc:spChg chg="mod">
          <ac:chgData name="Inmaculada Benitez Gonzalez" userId="c7a7ea67-63e0-49bc-b722-b376725cf600" providerId="ADAL" clId="{4378EFA0-D261-4229-9CCA-7894EFF5F8AD}" dt="2025-07-28T07:28:04.275" v="8138" actId="14100"/>
          <ac:spMkLst>
            <pc:docMk/>
            <pc:sldMk cId="3000369002" sldId="446"/>
            <ac:spMk id="406" creationId="{E7810889-6C5A-724B-C230-E5C8DBCCE16A}"/>
          </ac:spMkLst>
        </pc:spChg>
      </pc:sldChg>
      <pc:sldChg chg="addSp delSp modSp add mod">
        <pc:chgData name="Inmaculada Benitez Gonzalez" userId="c7a7ea67-63e0-49bc-b722-b376725cf600" providerId="ADAL" clId="{4378EFA0-D261-4229-9CCA-7894EFF5F8AD}" dt="2025-07-29T08:36:55.302" v="11760" actId="20577"/>
        <pc:sldMkLst>
          <pc:docMk/>
          <pc:sldMk cId="1327030028" sldId="447"/>
        </pc:sldMkLst>
        <pc:spChg chg="mod">
          <ac:chgData name="Inmaculada Benitez Gonzalez" userId="c7a7ea67-63e0-49bc-b722-b376725cf600" providerId="ADAL" clId="{4378EFA0-D261-4229-9CCA-7894EFF5F8AD}" dt="2025-07-22T11:11:53.103" v="3152" actId="14100"/>
          <ac:spMkLst>
            <pc:docMk/>
            <pc:sldMk cId="1327030028" sldId="447"/>
            <ac:spMk id="399" creationId="{7E58E493-9C51-3F48-F440-1F2D682AFED0}"/>
          </ac:spMkLst>
        </pc:spChg>
        <pc:spChg chg="mod">
          <ac:chgData name="Inmaculada Benitez Gonzalez" userId="c7a7ea67-63e0-49bc-b722-b376725cf600" providerId="ADAL" clId="{4378EFA0-D261-4229-9CCA-7894EFF5F8AD}" dt="2025-07-29T08:36:55.302" v="11760" actId="20577"/>
          <ac:spMkLst>
            <pc:docMk/>
            <pc:sldMk cId="1327030028" sldId="447"/>
            <ac:spMk id="400" creationId="{1DD3BE44-13DE-1A0B-240F-075799F8EB68}"/>
          </ac:spMkLst>
        </pc:spChg>
        <pc:spChg chg="mod">
          <ac:chgData name="Inmaculada Benitez Gonzalez" userId="c7a7ea67-63e0-49bc-b722-b376725cf600" providerId="ADAL" clId="{4378EFA0-D261-4229-9CCA-7894EFF5F8AD}" dt="2025-07-28T08:03:59.258" v="8147" actId="14100"/>
          <ac:spMkLst>
            <pc:docMk/>
            <pc:sldMk cId="1327030028" sldId="447"/>
            <ac:spMk id="406" creationId="{FC1691C9-3AD6-923A-9796-A86DBCE310F5}"/>
          </ac:spMkLst>
        </pc:spChg>
      </pc:sldChg>
      <pc:sldChg chg="addSp delSp modSp add mod ord">
        <pc:chgData name="Inmaculada Benitez Gonzalez" userId="c7a7ea67-63e0-49bc-b722-b376725cf600" providerId="ADAL" clId="{4378EFA0-D261-4229-9CCA-7894EFF5F8AD}" dt="2025-07-29T09:52:54.486" v="11809" actId="20577"/>
        <pc:sldMkLst>
          <pc:docMk/>
          <pc:sldMk cId="1026605297" sldId="448"/>
        </pc:sldMkLst>
        <pc:spChg chg="mod">
          <ac:chgData name="Inmaculada Benitez Gonzalez" userId="c7a7ea67-63e0-49bc-b722-b376725cf600" providerId="ADAL" clId="{4378EFA0-D261-4229-9CCA-7894EFF5F8AD}" dt="2025-07-29T09:52:54.486" v="11809" actId="20577"/>
          <ac:spMkLst>
            <pc:docMk/>
            <pc:sldMk cId="1026605297" sldId="448"/>
            <ac:spMk id="400" creationId="{FC5A3C9F-4899-D309-AA2B-3C079F2CF0DF}"/>
          </ac:spMkLst>
        </pc:spChg>
      </pc:sldChg>
      <pc:sldChg chg="addSp delSp modSp add del mod">
        <pc:chgData name="Inmaculada Benitez Gonzalez" userId="c7a7ea67-63e0-49bc-b722-b376725cf600" providerId="ADAL" clId="{4378EFA0-D261-4229-9CCA-7894EFF5F8AD}" dt="2025-07-22T14:44:13.238" v="3762" actId="2696"/>
        <pc:sldMkLst>
          <pc:docMk/>
          <pc:sldMk cId="3179567413" sldId="448"/>
        </pc:sldMkLst>
      </pc:sldChg>
      <pc:sldChg chg="addSp delSp modSp add del mod">
        <pc:chgData name="Inmaculada Benitez Gonzalez" userId="c7a7ea67-63e0-49bc-b722-b376725cf600" providerId="ADAL" clId="{4378EFA0-D261-4229-9CCA-7894EFF5F8AD}" dt="2025-07-31T08:21:58.731" v="11833" actId="14100"/>
        <pc:sldMkLst>
          <pc:docMk/>
          <pc:sldMk cId="9882727" sldId="449"/>
        </pc:sldMkLst>
        <pc:spChg chg="mod">
          <ac:chgData name="Inmaculada Benitez Gonzalez" userId="c7a7ea67-63e0-49bc-b722-b376725cf600" providerId="ADAL" clId="{4378EFA0-D261-4229-9CCA-7894EFF5F8AD}" dt="2025-07-29T08:21:39.780" v="11475" actId="20577"/>
          <ac:spMkLst>
            <pc:docMk/>
            <pc:sldMk cId="9882727" sldId="449"/>
            <ac:spMk id="400" creationId="{87046E16-8675-D19C-29D4-EF257CC5942B}"/>
          </ac:spMkLst>
        </pc:spChg>
        <pc:spChg chg="mod">
          <ac:chgData name="Inmaculada Benitez Gonzalez" userId="c7a7ea67-63e0-49bc-b722-b376725cf600" providerId="ADAL" clId="{4378EFA0-D261-4229-9CCA-7894EFF5F8AD}" dt="2025-07-28T08:04:15.143" v="8151" actId="14100"/>
          <ac:spMkLst>
            <pc:docMk/>
            <pc:sldMk cId="9882727" sldId="449"/>
            <ac:spMk id="406" creationId="{45CE4662-5B0E-931E-3F2E-97A990314355}"/>
          </ac:spMkLst>
        </pc:spChg>
      </pc:sldChg>
      <pc:sldChg chg="modSp add del mod">
        <pc:chgData name="Inmaculada Benitez Gonzalez" userId="c7a7ea67-63e0-49bc-b722-b376725cf600" providerId="ADAL" clId="{4378EFA0-D261-4229-9CCA-7894EFF5F8AD}" dt="2025-07-23T13:55:23.140" v="4727" actId="2696"/>
        <pc:sldMkLst>
          <pc:docMk/>
          <pc:sldMk cId="208712060" sldId="449"/>
        </pc:sldMkLst>
      </pc:sldChg>
      <pc:sldChg chg="addSp modSp add del mod">
        <pc:chgData name="Inmaculada Benitez Gonzalez" userId="c7a7ea67-63e0-49bc-b722-b376725cf600" providerId="ADAL" clId="{4378EFA0-D261-4229-9CCA-7894EFF5F8AD}" dt="2025-07-23T13:52:55.138" v="4608" actId="2696"/>
        <pc:sldMkLst>
          <pc:docMk/>
          <pc:sldMk cId="449651295" sldId="450"/>
        </pc:sldMkLst>
      </pc:sldChg>
      <pc:sldChg chg="add del">
        <pc:chgData name="Inmaculada Benitez Gonzalez" userId="c7a7ea67-63e0-49bc-b722-b376725cf600" providerId="ADAL" clId="{4378EFA0-D261-4229-9CCA-7894EFF5F8AD}" dt="2025-07-23T15:53:17.098" v="5488" actId="2696"/>
        <pc:sldMkLst>
          <pc:docMk/>
          <pc:sldMk cId="1238372840" sldId="450"/>
        </pc:sldMkLst>
      </pc:sldChg>
      <pc:sldChg chg="modSp add mod ord">
        <pc:chgData name="Inmaculada Benitez Gonzalez" userId="c7a7ea67-63e0-49bc-b722-b376725cf600" providerId="ADAL" clId="{4378EFA0-D261-4229-9CCA-7894EFF5F8AD}" dt="2025-07-29T09:53:17.176" v="11814" actId="20577"/>
        <pc:sldMkLst>
          <pc:docMk/>
          <pc:sldMk cId="4228401620" sldId="450"/>
        </pc:sldMkLst>
        <pc:spChg chg="mod">
          <ac:chgData name="Inmaculada Benitez Gonzalez" userId="c7a7ea67-63e0-49bc-b722-b376725cf600" providerId="ADAL" clId="{4378EFA0-D261-4229-9CCA-7894EFF5F8AD}" dt="2025-07-29T09:53:17.176" v="11814" actId="20577"/>
          <ac:spMkLst>
            <pc:docMk/>
            <pc:sldMk cId="4228401620" sldId="450"/>
            <ac:spMk id="400" creationId="{F25BCFDB-0A10-1A8B-8663-C04125CAEB28}"/>
          </ac:spMkLst>
        </pc:spChg>
      </pc:sldChg>
      <pc:sldChg chg="modSp add mod ord">
        <pc:chgData name="Inmaculada Benitez Gonzalez" userId="c7a7ea67-63e0-49bc-b722-b376725cf600" providerId="ADAL" clId="{4378EFA0-D261-4229-9CCA-7894EFF5F8AD}" dt="2025-07-29T09:53:57.890" v="11827" actId="20577"/>
        <pc:sldMkLst>
          <pc:docMk/>
          <pc:sldMk cId="4107067706" sldId="451"/>
        </pc:sldMkLst>
        <pc:spChg chg="mod">
          <ac:chgData name="Inmaculada Benitez Gonzalez" userId="c7a7ea67-63e0-49bc-b722-b376725cf600" providerId="ADAL" clId="{4378EFA0-D261-4229-9CCA-7894EFF5F8AD}" dt="2025-07-29T09:53:57.890" v="11827" actId="20577"/>
          <ac:spMkLst>
            <pc:docMk/>
            <pc:sldMk cId="4107067706" sldId="451"/>
            <ac:spMk id="400" creationId="{D9C30D73-6FF7-65E9-8EA4-C79464659D90}"/>
          </ac:spMkLst>
        </pc:spChg>
      </pc:sldChg>
      <pc:sldChg chg="addSp delSp modSp add mod">
        <pc:chgData name="Inmaculada Benitez Gonzalez" userId="c7a7ea67-63e0-49bc-b722-b376725cf600" providerId="ADAL" clId="{4378EFA0-D261-4229-9CCA-7894EFF5F8AD}" dt="2025-07-29T08:22:39.722" v="11477" actId="14100"/>
        <pc:sldMkLst>
          <pc:docMk/>
          <pc:sldMk cId="2088721190" sldId="452"/>
        </pc:sldMkLst>
        <pc:spChg chg="mod">
          <ac:chgData name="Inmaculada Benitez Gonzalez" userId="c7a7ea67-63e0-49bc-b722-b376725cf600" providerId="ADAL" clId="{4378EFA0-D261-4229-9CCA-7894EFF5F8AD}" dt="2025-07-28T07:22:29.697" v="8090" actId="20577"/>
          <ac:spMkLst>
            <pc:docMk/>
            <pc:sldMk cId="2088721190" sldId="452"/>
            <ac:spMk id="400" creationId="{8674F23C-EFC1-6D49-40AB-DF0B9DF9FE3F}"/>
          </ac:spMkLst>
        </pc:spChg>
        <pc:spChg chg="mod">
          <ac:chgData name="Inmaculada Benitez Gonzalez" userId="c7a7ea67-63e0-49bc-b722-b376725cf600" providerId="ADAL" clId="{4378EFA0-D261-4229-9CCA-7894EFF5F8AD}" dt="2025-07-28T08:04:11.413" v="8150" actId="14100"/>
          <ac:spMkLst>
            <pc:docMk/>
            <pc:sldMk cId="2088721190" sldId="452"/>
            <ac:spMk id="406" creationId="{C43B6A88-DC33-73F9-58BD-B6B7CDAAF053}"/>
          </ac:spMkLst>
        </pc:spChg>
      </pc:sldChg>
      <pc:sldChg chg="modSp add mod">
        <pc:chgData name="Inmaculada Benitez Gonzalez" userId="c7a7ea67-63e0-49bc-b722-b376725cf600" providerId="ADAL" clId="{4378EFA0-D261-4229-9CCA-7894EFF5F8AD}" dt="2025-07-29T09:53:25.795" v="11816" actId="20577"/>
        <pc:sldMkLst>
          <pc:docMk/>
          <pc:sldMk cId="3879990594" sldId="453"/>
        </pc:sldMkLst>
        <pc:spChg chg="mod">
          <ac:chgData name="Inmaculada Benitez Gonzalez" userId="c7a7ea67-63e0-49bc-b722-b376725cf600" providerId="ADAL" clId="{4378EFA0-D261-4229-9CCA-7894EFF5F8AD}" dt="2025-07-29T09:53:25.795" v="11816" actId="20577"/>
          <ac:spMkLst>
            <pc:docMk/>
            <pc:sldMk cId="3879990594" sldId="453"/>
            <ac:spMk id="400" creationId="{31FEA669-D5DD-191A-A4DC-0CC6CE8DCBA2}"/>
          </ac:spMkLst>
        </pc:spChg>
      </pc:sldChg>
      <pc:sldChg chg="modSp add mod">
        <pc:chgData name="Inmaculada Benitez Gonzalez" userId="c7a7ea67-63e0-49bc-b722-b376725cf600" providerId="ADAL" clId="{4378EFA0-D261-4229-9CCA-7894EFF5F8AD}" dt="2025-07-29T09:53:47.216" v="11824" actId="20577"/>
        <pc:sldMkLst>
          <pc:docMk/>
          <pc:sldMk cId="1578316365" sldId="454"/>
        </pc:sldMkLst>
        <pc:spChg chg="mod">
          <ac:chgData name="Inmaculada Benitez Gonzalez" userId="c7a7ea67-63e0-49bc-b722-b376725cf600" providerId="ADAL" clId="{4378EFA0-D261-4229-9CCA-7894EFF5F8AD}" dt="2025-07-29T09:53:47.216" v="11824" actId="20577"/>
          <ac:spMkLst>
            <pc:docMk/>
            <pc:sldMk cId="1578316365" sldId="454"/>
            <ac:spMk id="400" creationId="{4BE9DE2F-7345-A14B-8B1A-DE5087C80E17}"/>
          </ac:spMkLst>
        </pc:spChg>
      </pc:sldChg>
      <pc:sldMasterChg chg="delSldLayout">
        <pc:chgData name="Inmaculada Benitez Gonzalez" userId="c7a7ea67-63e0-49bc-b722-b376725cf600" providerId="ADAL" clId="{4378EFA0-D261-4229-9CCA-7894EFF5F8AD}" dt="2025-07-22T11:14:27.194" v="3538" actId="2696"/>
        <pc:sldMasterMkLst>
          <pc:docMk/>
          <pc:sldMasterMk cId="0" sldId="2147483648"/>
        </pc:sldMasterMkLst>
        <pc:sldLayoutChg chg="del">
          <pc:chgData name="Inmaculada Benitez Gonzalez" userId="c7a7ea67-63e0-49bc-b722-b376725cf600" providerId="ADAL" clId="{4378EFA0-D261-4229-9CCA-7894EFF5F8AD}" dt="2025-07-22T11:14:27.194" v="3538" actId="2696"/>
          <pc:sldLayoutMkLst>
            <pc:docMk/>
            <pc:sldMasterMk cId="0" sldId="2147483648"/>
            <pc:sldLayoutMk cId="3782919346" sldId="2147483684"/>
          </pc:sldLayoutMkLst>
        </pc:sldLayoutChg>
        <pc:sldLayoutChg chg="del">
          <pc:chgData name="Inmaculada Benitez Gonzalez" userId="c7a7ea67-63e0-49bc-b722-b376725cf600" providerId="ADAL" clId="{4378EFA0-D261-4229-9CCA-7894EFF5F8AD}" dt="2025-07-22T11:14:19.407" v="3535" actId="2696"/>
          <pc:sldLayoutMkLst>
            <pc:docMk/>
            <pc:sldMasterMk cId="0" sldId="2147483648"/>
            <pc:sldLayoutMk cId="1804445438" sldId="2147483687"/>
          </pc:sldLayoutMkLst>
        </pc:sldLayoutChg>
      </pc:sldMasterChg>
      <pc:sldMasterChg chg="del delSldLayout">
        <pc:chgData name="Inmaculada Benitez Gonzalez" userId="c7a7ea67-63e0-49bc-b722-b376725cf600" providerId="ADAL" clId="{4378EFA0-D261-4229-9CCA-7894EFF5F8AD}" dt="2025-07-22T11:14:16.583" v="3534" actId="2696"/>
        <pc:sldMasterMkLst>
          <pc:docMk/>
          <pc:sldMasterMk cId="146188088" sldId="2147483688"/>
        </pc:sldMasterMkLst>
        <pc:sldLayoutChg chg="del">
          <pc:chgData name="Inmaculada Benitez Gonzalez" userId="c7a7ea67-63e0-49bc-b722-b376725cf600" providerId="ADAL" clId="{4378EFA0-D261-4229-9CCA-7894EFF5F8AD}" dt="2025-07-22T11:14:16.583" v="3534" actId="2696"/>
          <pc:sldLayoutMkLst>
            <pc:docMk/>
            <pc:sldMasterMk cId="146188088" sldId="2147483688"/>
            <pc:sldLayoutMk cId="224810918" sldId="2147483689"/>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2481401026" sldId="2147483690"/>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1409378099" sldId="2147483691"/>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4254626545" sldId="2147483692"/>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3374812806" sldId="2147483693"/>
          </pc:sldLayoutMkLst>
        </pc:sldLayoutChg>
      </pc:sldMasterChg>
    </pc:docChg>
  </pc:docChgLst>
  <pc:docChgLst>
    <pc:chgData name="Benitez Gonzalez Inmaculada" userId="55ec2a20-6fc8-4ec9-8c45-e8a32fe169f4" providerId="ADAL" clId="{893F08A5-B7B0-49DE-B299-6CAB296BE9B5}"/>
    <pc:docChg chg="modSld">
      <pc:chgData name="Benitez Gonzalez Inmaculada" userId="55ec2a20-6fc8-4ec9-8c45-e8a32fe169f4" providerId="ADAL" clId="{893F08A5-B7B0-49DE-B299-6CAB296BE9B5}" dt="2025-08-04T06:18:11.667" v="1" actId="20577"/>
      <pc:docMkLst>
        <pc:docMk/>
      </pc:docMkLst>
      <pc:sldChg chg="modSp mod">
        <pc:chgData name="Benitez Gonzalez Inmaculada" userId="55ec2a20-6fc8-4ec9-8c45-e8a32fe169f4" providerId="ADAL" clId="{893F08A5-B7B0-49DE-B299-6CAB296BE9B5}" dt="2025-08-04T06:18:11.667" v="1" actId="20577"/>
        <pc:sldMkLst>
          <pc:docMk/>
          <pc:sldMk cId="1578316365" sldId="454"/>
        </pc:sldMkLst>
        <pc:spChg chg="mod">
          <ac:chgData name="Benitez Gonzalez Inmaculada" userId="55ec2a20-6fc8-4ec9-8c45-e8a32fe169f4" providerId="ADAL" clId="{893F08A5-B7B0-49DE-B299-6CAB296BE9B5}" dt="2025-08-04T06:18:11.667" v="1" actId="20577"/>
          <ac:spMkLst>
            <pc:docMk/>
            <pc:sldMk cId="1578316365" sldId="454"/>
            <ac:spMk id="400" creationId="{4BE9DE2F-7345-A14B-8B1A-DE5087C80E17}"/>
          </ac:spMkLst>
        </pc:spChg>
      </pc:sldChg>
    </pc:docChg>
  </pc:docChgLst>
  <pc:docChgLst>
    <pc:chgData name="Inmaculada Benitez Gonzalez" userId="c7a7ea67-63e0-49bc-b722-b376725cf600" providerId="ADAL" clId="{4E2DF5E9-30D2-41B9-A6D7-EE0BDDCE2502}"/>
    <pc:docChg chg="undo custSel addSld delSld modSld sldOrd">
      <pc:chgData name="Inmaculada Benitez Gonzalez" userId="c7a7ea67-63e0-49bc-b722-b376725cf600" providerId="ADAL" clId="{4E2DF5E9-30D2-41B9-A6D7-EE0BDDCE2502}" dt="2025-07-08T11:22:21.634" v="4849" actId="2696"/>
      <pc:docMkLst>
        <pc:docMk/>
      </pc:docMkLst>
      <pc:sldChg chg="addSp delSp modSp add del mod">
        <pc:chgData name="Inmaculada Benitez Gonzalez" userId="c7a7ea67-63e0-49bc-b722-b376725cf600" providerId="ADAL" clId="{4E2DF5E9-30D2-41B9-A6D7-EE0BDDCE2502}" dt="2025-07-08T11:21:59.656" v="4848" actId="1076"/>
        <pc:sldMkLst>
          <pc:docMk/>
          <pc:sldMk cId="0" sldId="257"/>
        </pc:sldMkLst>
      </pc:sldChg>
      <pc:sldChg chg="delSp modSp add mod">
        <pc:chgData name="Inmaculada Benitez Gonzalez" userId="c7a7ea67-63e0-49bc-b722-b376725cf600" providerId="ADAL" clId="{4E2DF5E9-30D2-41B9-A6D7-EE0BDDCE2502}" dt="2025-07-04T10:12:20.540" v="4493" actId="20577"/>
        <pc:sldMkLst>
          <pc:docMk/>
          <pc:sldMk cId="0" sldId="259"/>
        </pc:sldMkLst>
      </pc:sldChg>
      <pc:sldChg chg="addSp delSp modSp add del mod">
        <pc:chgData name="Inmaculada Benitez Gonzalez" userId="c7a7ea67-63e0-49bc-b722-b376725cf600" providerId="ADAL" clId="{4E2DF5E9-30D2-41B9-A6D7-EE0BDDCE2502}" dt="2025-06-30T11:42:28.614" v="2706" actId="2696"/>
        <pc:sldMkLst>
          <pc:docMk/>
          <pc:sldMk cId="0" sldId="260"/>
        </pc:sldMkLst>
      </pc:sldChg>
      <pc:sldChg chg="modSp add mod ord">
        <pc:chgData name="Inmaculada Benitez Gonzalez" userId="c7a7ea67-63e0-49bc-b722-b376725cf600" providerId="ADAL" clId="{4E2DF5E9-30D2-41B9-A6D7-EE0BDDCE2502}" dt="2025-07-03T10:00:47.571" v="2741" actId="20577"/>
        <pc:sldMkLst>
          <pc:docMk/>
          <pc:sldMk cId="0" sldId="278"/>
        </pc:sldMkLst>
      </pc:sldChg>
      <pc:sldChg chg="modSp mod">
        <pc:chgData name="Inmaculada Benitez Gonzalez" userId="c7a7ea67-63e0-49bc-b722-b376725cf600" providerId="ADAL" clId="{4E2DF5E9-30D2-41B9-A6D7-EE0BDDCE2502}" dt="2025-06-29T16:57:41.553" v="29" actId="255"/>
        <pc:sldMkLst>
          <pc:docMk/>
          <pc:sldMk cId="729732582" sldId="310"/>
        </pc:sldMkLst>
      </pc:sldChg>
      <pc:sldChg chg="del">
        <pc:chgData name="Inmaculada Benitez Gonzalez" userId="c7a7ea67-63e0-49bc-b722-b376725cf600" providerId="ADAL" clId="{4E2DF5E9-30D2-41B9-A6D7-EE0BDDCE2502}" dt="2025-06-30T11:18:17.860" v="2552" actId="2696"/>
        <pc:sldMkLst>
          <pc:docMk/>
          <pc:sldMk cId="0" sldId="384"/>
        </pc:sldMkLst>
      </pc:sldChg>
      <pc:sldChg chg="del">
        <pc:chgData name="Inmaculada Benitez Gonzalez" userId="c7a7ea67-63e0-49bc-b722-b376725cf600" providerId="ADAL" clId="{4E2DF5E9-30D2-41B9-A6D7-EE0BDDCE2502}" dt="2025-06-30T11:18:20.218" v="2553" actId="2696"/>
        <pc:sldMkLst>
          <pc:docMk/>
          <pc:sldMk cId="0" sldId="385"/>
        </pc:sldMkLst>
      </pc:sldChg>
      <pc:sldChg chg="del">
        <pc:chgData name="Inmaculada Benitez Gonzalez" userId="c7a7ea67-63e0-49bc-b722-b376725cf600" providerId="ADAL" clId="{4E2DF5E9-30D2-41B9-A6D7-EE0BDDCE2502}" dt="2025-06-29T17:01:07.580" v="106" actId="2696"/>
        <pc:sldMkLst>
          <pc:docMk/>
          <pc:sldMk cId="2236422153" sldId="430"/>
        </pc:sldMkLst>
      </pc:sldChg>
      <pc:sldChg chg="del">
        <pc:chgData name="Inmaculada Benitez Gonzalez" userId="c7a7ea67-63e0-49bc-b722-b376725cf600" providerId="ADAL" clId="{4E2DF5E9-30D2-41B9-A6D7-EE0BDDCE2502}" dt="2025-06-30T11:18:25.583" v="2555" actId="2696"/>
        <pc:sldMkLst>
          <pc:docMk/>
          <pc:sldMk cId="840423975" sldId="431"/>
        </pc:sldMkLst>
      </pc:sldChg>
      <pc:sldChg chg="del">
        <pc:chgData name="Inmaculada Benitez Gonzalez" userId="c7a7ea67-63e0-49bc-b722-b376725cf600" providerId="ADAL" clId="{4E2DF5E9-30D2-41B9-A6D7-EE0BDDCE2502}" dt="2025-06-30T11:18:22.388" v="2554" actId="2696"/>
        <pc:sldMkLst>
          <pc:docMk/>
          <pc:sldMk cId="589486106" sldId="433"/>
        </pc:sldMkLst>
      </pc:sldChg>
      <pc:sldChg chg="add del">
        <pc:chgData name="Inmaculada Benitez Gonzalez" userId="c7a7ea67-63e0-49bc-b722-b376725cf600" providerId="ADAL" clId="{4E2DF5E9-30D2-41B9-A6D7-EE0BDDCE2502}" dt="2025-06-30T11:19:15.734" v="2558" actId="2696"/>
        <pc:sldMkLst>
          <pc:docMk/>
          <pc:sldMk cId="1073271469" sldId="434"/>
        </pc:sldMkLst>
      </pc:sldChg>
      <pc:sldChg chg="add del">
        <pc:chgData name="Inmaculada Benitez Gonzalez" userId="c7a7ea67-63e0-49bc-b722-b376725cf600" providerId="ADAL" clId="{4E2DF5E9-30D2-41B9-A6D7-EE0BDDCE2502}" dt="2025-06-29T17:00:39.683" v="104"/>
        <pc:sldMkLst>
          <pc:docMk/>
          <pc:sldMk cId="0" sldId="435"/>
        </pc:sldMkLst>
      </pc:sldChg>
      <pc:sldChg chg="addSp modSp add del mod ord">
        <pc:chgData name="Inmaculada Benitez Gonzalez" userId="c7a7ea67-63e0-49bc-b722-b376725cf600" providerId="ADAL" clId="{4E2DF5E9-30D2-41B9-A6D7-EE0BDDCE2502}" dt="2025-06-30T10:56:26.535" v="1313" actId="2696"/>
        <pc:sldMkLst>
          <pc:docMk/>
          <pc:sldMk cId="2089307640" sldId="435"/>
        </pc:sldMkLst>
      </pc:sldChg>
      <pc:sldChg chg="addSp delSp modSp add del mod ord modTransition">
        <pc:chgData name="Inmaculada Benitez Gonzalez" userId="c7a7ea67-63e0-49bc-b722-b376725cf600" providerId="ADAL" clId="{4E2DF5E9-30D2-41B9-A6D7-EE0BDDCE2502}" dt="2025-07-08T11:22:21.634" v="4849" actId="2696"/>
        <pc:sldMkLst>
          <pc:docMk/>
          <pc:sldMk cId="0" sldId="436"/>
        </pc:sldMkLst>
      </pc:sldChg>
      <pc:sldChg chg="addSp delSp modSp add del mod">
        <pc:chgData name="Inmaculada Benitez Gonzalez" userId="c7a7ea67-63e0-49bc-b722-b376725cf600" providerId="ADAL" clId="{4E2DF5E9-30D2-41B9-A6D7-EE0BDDCE2502}" dt="2025-06-30T11:28:07.187" v="2573" actId="2696"/>
        <pc:sldMkLst>
          <pc:docMk/>
          <pc:sldMk cId="694766619" sldId="437"/>
        </pc:sldMkLst>
      </pc:sldChg>
      <pc:sldChg chg="addSp delSp modSp add mod">
        <pc:chgData name="Inmaculada Benitez Gonzalez" userId="c7a7ea67-63e0-49bc-b722-b376725cf600" providerId="ADAL" clId="{4E2DF5E9-30D2-41B9-A6D7-EE0BDDCE2502}" dt="2025-06-30T11:01:03.299" v="1382" actId="14100"/>
        <pc:sldMkLst>
          <pc:docMk/>
          <pc:sldMk cId="2246989254" sldId="438"/>
        </pc:sldMkLst>
      </pc:sldChg>
      <pc:sldChg chg="addSp delSp modSp add mod">
        <pc:chgData name="Inmaculada Benitez Gonzalez" userId="c7a7ea67-63e0-49bc-b722-b376725cf600" providerId="ADAL" clId="{4E2DF5E9-30D2-41B9-A6D7-EE0BDDCE2502}" dt="2025-06-30T11:01:36.938" v="1389" actId="14100"/>
        <pc:sldMkLst>
          <pc:docMk/>
          <pc:sldMk cId="1130844990" sldId="439"/>
        </pc:sldMkLst>
      </pc:sldChg>
      <pc:sldChg chg="addSp delSp modSp add mod">
        <pc:chgData name="Inmaculada Benitez Gonzalez" userId="c7a7ea67-63e0-49bc-b722-b376725cf600" providerId="ADAL" clId="{4E2DF5E9-30D2-41B9-A6D7-EE0BDDCE2502}" dt="2025-06-30T11:02:27.036" v="1412" actId="14100"/>
        <pc:sldMkLst>
          <pc:docMk/>
          <pc:sldMk cId="257226815" sldId="440"/>
        </pc:sldMkLst>
      </pc:sldChg>
      <pc:sldChg chg="modSp add mod">
        <pc:chgData name="Inmaculada Benitez Gonzalez" userId="c7a7ea67-63e0-49bc-b722-b376725cf600" providerId="ADAL" clId="{4E2DF5E9-30D2-41B9-A6D7-EE0BDDCE2502}" dt="2025-07-08T09:44:44.086" v="4808" actId="20577"/>
        <pc:sldMkLst>
          <pc:docMk/>
          <pc:sldMk cId="2290449082" sldId="441"/>
        </pc:sldMkLst>
        <pc:spChg chg="mod">
          <ac:chgData name="Inmaculada Benitez Gonzalez" userId="c7a7ea67-63e0-49bc-b722-b376725cf600" providerId="ADAL" clId="{4E2DF5E9-30D2-41B9-A6D7-EE0BDDCE2502}" dt="2025-07-08T09:44:44.086" v="4808" actId="20577"/>
          <ac:spMkLst>
            <pc:docMk/>
            <pc:sldMk cId="2290449082" sldId="441"/>
            <ac:spMk id="400" creationId="{575BBB0B-5AF7-5059-5660-D59857BA6F43}"/>
          </ac:spMkLst>
        </pc:spChg>
      </pc:sldChg>
      <pc:sldChg chg="addSp delSp modSp add del mod ord">
        <pc:chgData name="Inmaculada Benitez Gonzalez" userId="c7a7ea67-63e0-49bc-b722-b376725cf600" providerId="ADAL" clId="{4E2DF5E9-30D2-41B9-A6D7-EE0BDDCE2502}" dt="2025-07-03T13:49:25.822" v="4163" actId="1076"/>
        <pc:sldMkLst>
          <pc:docMk/>
          <pc:sldMk cId="0" sldId="442"/>
        </pc:sldMkLst>
      </pc:sldChg>
      <pc:sldChg chg="add del">
        <pc:chgData name="Inmaculada Benitez Gonzalez" userId="c7a7ea67-63e0-49bc-b722-b376725cf600" providerId="ADAL" clId="{4E2DF5E9-30D2-41B9-A6D7-EE0BDDCE2502}" dt="2025-07-08T11:18:42.969" v="4811" actId="2696"/>
        <pc:sldMkLst>
          <pc:docMk/>
          <pc:sldMk cId="1066678979" sldId="443"/>
        </pc:sldMkLst>
      </pc:sldChg>
      <pc:sldMasterChg chg="addSldLayout delSldLayout">
        <pc:chgData name="Inmaculada Benitez Gonzalez" userId="c7a7ea67-63e0-49bc-b722-b376725cf600" providerId="ADAL" clId="{4E2DF5E9-30D2-41B9-A6D7-EE0BDDCE2502}" dt="2025-06-30T11:19:15.734" v="2558" actId="2696"/>
        <pc:sldMasterMkLst>
          <pc:docMk/>
          <pc:sldMasterMk cId="0" sldId="2147483648"/>
        </pc:sldMasterMkLst>
        <pc:sldLayoutChg chg="add del">
          <pc:chgData name="Inmaculada Benitez Gonzalez" userId="c7a7ea67-63e0-49bc-b722-b376725cf600" providerId="ADAL" clId="{4E2DF5E9-30D2-41B9-A6D7-EE0BDDCE2502}" dt="2025-06-30T11:19:15.734" v="2558" actId="2696"/>
          <pc:sldLayoutMkLst>
            <pc:docMk/>
            <pc:sldMasterMk cId="0" sldId="2147483648"/>
            <pc:sldLayoutMk cId="0" sldId="2147483680"/>
          </pc:sldLayoutMkLst>
        </pc:sldLayoutChg>
        <pc:sldLayoutChg chg="del">
          <pc:chgData name="Inmaculada Benitez Gonzalez" userId="c7a7ea67-63e0-49bc-b722-b376725cf600" providerId="ADAL" clId="{4E2DF5E9-30D2-41B9-A6D7-EE0BDDCE2502}" dt="2025-06-30T11:18:20.218" v="2553" actId="2696"/>
          <pc:sldLayoutMkLst>
            <pc:docMk/>
            <pc:sldMasterMk cId="0" sldId="2147483648"/>
            <pc:sldLayoutMk cId="3256495338" sldId="2147483685"/>
          </pc:sldLayoutMkLst>
        </pc:sldLayoutChg>
      </pc:sldMasterChg>
    </pc:docChg>
  </pc:docChgLst>
  <pc:docChgLst>
    <pc:chgData name="Inmaculada Benitez Gonzalez" userId="c7a7ea67-63e0-49bc-b722-b376725cf600" providerId="ADAL" clId="{4E990629-D455-44F0-8917-4A66C3917404}"/>
    <pc:docChg chg="undo custSel delSld modSld">
      <pc:chgData name="Inmaculada Benitez Gonzalez" userId="c7a7ea67-63e0-49bc-b722-b376725cf600" providerId="ADAL" clId="{4E990629-D455-44F0-8917-4A66C3917404}" dt="2025-08-05T14:52:37.493" v="1864" actId="20577"/>
      <pc:docMkLst>
        <pc:docMk/>
      </pc:docMkLst>
      <pc:sldChg chg="modSp mod">
        <pc:chgData name="Inmaculada Benitez Gonzalez" userId="c7a7ea67-63e0-49bc-b722-b376725cf600" providerId="ADAL" clId="{4E990629-D455-44F0-8917-4A66C3917404}" dt="2025-08-05T14:52:37.493" v="1864" actId="20577"/>
        <pc:sldMkLst>
          <pc:docMk/>
          <pc:sldMk cId="2290449082" sldId="441"/>
        </pc:sldMkLst>
        <pc:spChg chg="mod">
          <ac:chgData name="Inmaculada Benitez Gonzalez" userId="c7a7ea67-63e0-49bc-b722-b376725cf600" providerId="ADAL" clId="{4E990629-D455-44F0-8917-4A66C3917404}" dt="2025-08-05T14:52:37.493" v="1864" actId="20577"/>
          <ac:spMkLst>
            <pc:docMk/>
            <pc:sldMk cId="2290449082" sldId="441"/>
            <ac:spMk id="400" creationId="{575BBB0B-5AF7-5059-5660-D59857BA6F43}"/>
          </ac:spMkLst>
        </pc:spChg>
      </pc:sldChg>
      <pc:sldChg chg="modSp mod">
        <pc:chgData name="Inmaculada Benitez Gonzalez" userId="c7a7ea67-63e0-49bc-b722-b376725cf600" providerId="ADAL" clId="{4E990629-D455-44F0-8917-4A66C3917404}" dt="2025-08-05T13:39:01.642" v="563" actId="20577"/>
        <pc:sldMkLst>
          <pc:docMk/>
          <pc:sldMk cId="1374736575" sldId="443"/>
        </pc:sldMkLst>
        <pc:spChg chg="mod">
          <ac:chgData name="Inmaculada Benitez Gonzalez" userId="c7a7ea67-63e0-49bc-b722-b376725cf600" providerId="ADAL" clId="{4E990629-D455-44F0-8917-4A66C3917404}" dt="2025-08-05T13:39:01.642" v="563" actId="20577"/>
          <ac:spMkLst>
            <pc:docMk/>
            <pc:sldMk cId="1374736575" sldId="443"/>
            <ac:spMk id="400" creationId="{D6889F2D-D4D8-F35E-D4A1-20FA076FBB7B}"/>
          </ac:spMkLst>
        </pc:spChg>
      </pc:sldChg>
      <pc:sldChg chg="del">
        <pc:chgData name="Inmaculada Benitez Gonzalez" userId="c7a7ea67-63e0-49bc-b722-b376725cf600" providerId="ADAL" clId="{4E990629-D455-44F0-8917-4A66C3917404}" dt="2025-08-04T14:58:30.798" v="529" actId="2696"/>
        <pc:sldMkLst>
          <pc:docMk/>
          <pc:sldMk cId="890200795" sldId="445"/>
        </pc:sldMkLst>
      </pc:sldChg>
      <pc:sldChg chg="modSp mod">
        <pc:chgData name="Inmaculada Benitez Gonzalez" userId="c7a7ea67-63e0-49bc-b722-b376725cf600" providerId="ADAL" clId="{4E990629-D455-44F0-8917-4A66C3917404}" dt="2025-08-05T13:47:58.217" v="565" actId="20577"/>
        <pc:sldMkLst>
          <pc:docMk/>
          <pc:sldMk cId="3000369002" sldId="446"/>
        </pc:sldMkLst>
        <pc:spChg chg="mod">
          <ac:chgData name="Inmaculada Benitez Gonzalez" userId="c7a7ea67-63e0-49bc-b722-b376725cf600" providerId="ADAL" clId="{4E990629-D455-44F0-8917-4A66C3917404}" dt="2025-08-05T13:47:58.217" v="565" actId="20577"/>
          <ac:spMkLst>
            <pc:docMk/>
            <pc:sldMk cId="3000369002" sldId="446"/>
            <ac:spMk id="400" creationId="{1FB0AF51-8B13-CC8B-0CAA-9E45ABB77167}"/>
          </ac:spMkLst>
        </pc:spChg>
      </pc:sldChg>
      <pc:sldChg chg="addSp delSp modSp mod">
        <pc:chgData name="Inmaculada Benitez Gonzalez" userId="c7a7ea67-63e0-49bc-b722-b376725cf600" providerId="ADAL" clId="{4E990629-D455-44F0-8917-4A66C3917404}" dt="2025-08-05T14:33:07.319" v="1284" actId="20577"/>
        <pc:sldMkLst>
          <pc:docMk/>
          <pc:sldMk cId="1327030028" sldId="447"/>
        </pc:sldMkLst>
        <pc:spChg chg="mod">
          <ac:chgData name="Inmaculada Benitez Gonzalez" userId="c7a7ea67-63e0-49bc-b722-b376725cf600" providerId="ADAL" clId="{4E990629-D455-44F0-8917-4A66C3917404}" dt="2025-08-05T14:33:07.319" v="1284" actId="20577"/>
          <ac:spMkLst>
            <pc:docMk/>
            <pc:sldMk cId="1327030028" sldId="447"/>
            <ac:spMk id="400" creationId="{1DD3BE44-13DE-1A0B-240F-075799F8EB68}"/>
          </ac:spMkLst>
        </pc:spChg>
        <pc:graphicFrameChg chg="del">
          <ac:chgData name="Inmaculada Benitez Gonzalez" userId="c7a7ea67-63e0-49bc-b722-b376725cf600" providerId="ADAL" clId="{4E990629-D455-44F0-8917-4A66C3917404}" dt="2025-08-04T14:42:09.018" v="2" actId="478"/>
          <ac:graphicFrameMkLst>
            <pc:docMk/>
            <pc:sldMk cId="1327030028" sldId="447"/>
            <ac:graphicFrameMk id="2" creationId="{2A354145-26C6-0A55-1F25-D91A409219AC}"/>
          </ac:graphicFrameMkLst>
        </pc:graphicFrameChg>
        <pc:graphicFrameChg chg="add mod">
          <ac:chgData name="Inmaculada Benitez Gonzalez" userId="c7a7ea67-63e0-49bc-b722-b376725cf600" providerId="ADAL" clId="{4E990629-D455-44F0-8917-4A66C3917404}" dt="2025-08-04T14:42:56.391" v="4" actId="1076"/>
          <ac:graphicFrameMkLst>
            <pc:docMk/>
            <pc:sldMk cId="1327030028" sldId="447"/>
            <ac:graphicFrameMk id="3" creationId="{726F748C-DD17-3712-C742-FE2F6E1F6D54}"/>
          </ac:graphicFrameMkLst>
        </pc:graphicFrameChg>
      </pc:sldChg>
      <pc:sldChg chg="addSp delSp modSp mod">
        <pc:chgData name="Inmaculada Benitez Gonzalez" userId="c7a7ea67-63e0-49bc-b722-b376725cf600" providerId="ADAL" clId="{4E990629-D455-44F0-8917-4A66C3917404}" dt="2025-08-04T14:52:17.598" v="512" actId="20577"/>
        <pc:sldMkLst>
          <pc:docMk/>
          <pc:sldMk cId="9882727" sldId="449"/>
        </pc:sldMkLst>
        <pc:spChg chg="mod">
          <ac:chgData name="Inmaculada Benitez Gonzalez" userId="c7a7ea67-63e0-49bc-b722-b376725cf600" providerId="ADAL" clId="{4E990629-D455-44F0-8917-4A66C3917404}" dt="2025-08-04T14:52:17.598" v="512" actId="20577"/>
          <ac:spMkLst>
            <pc:docMk/>
            <pc:sldMk cId="9882727" sldId="449"/>
            <ac:spMk id="400" creationId="{87046E16-8675-D19C-29D4-EF257CC5942B}"/>
          </ac:spMkLst>
        </pc:spChg>
        <pc:picChg chg="del">
          <ac:chgData name="Inmaculada Benitez Gonzalez" userId="c7a7ea67-63e0-49bc-b722-b376725cf600" providerId="ADAL" clId="{4E990629-D455-44F0-8917-4A66C3917404}" dt="2025-08-04T14:51:11.330" v="486" actId="21"/>
          <ac:picMkLst>
            <pc:docMk/>
            <pc:sldMk cId="9882727" sldId="449"/>
            <ac:picMk id="2" creationId="{4D152A88-2915-7661-3744-49B1776ED28F}"/>
          </ac:picMkLst>
        </pc:picChg>
        <pc:picChg chg="add del mod">
          <ac:chgData name="Inmaculada Benitez Gonzalez" userId="c7a7ea67-63e0-49bc-b722-b376725cf600" providerId="ADAL" clId="{4E990629-D455-44F0-8917-4A66C3917404}" dt="2025-08-04T14:52:04.037" v="499" actId="478"/>
          <ac:picMkLst>
            <pc:docMk/>
            <pc:sldMk cId="9882727" sldId="449"/>
            <ac:picMk id="3" creationId="{4D152A88-2915-7661-3744-49B1776ED28F}"/>
          </ac:picMkLst>
        </pc:picChg>
        <pc:picChg chg="add mod">
          <ac:chgData name="Inmaculada Benitez Gonzalez" userId="c7a7ea67-63e0-49bc-b722-b376725cf600" providerId="ADAL" clId="{4E990629-D455-44F0-8917-4A66C3917404}" dt="2025-08-04T14:52:12.637" v="510" actId="1076"/>
          <ac:picMkLst>
            <pc:docMk/>
            <pc:sldMk cId="9882727" sldId="449"/>
            <ac:picMk id="4" creationId="{1B907914-85D4-E46E-07EA-9490E9627E29}"/>
          </ac:picMkLst>
        </pc:picChg>
      </pc:sldChg>
      <pc:sldChg chg="modSp mod">
        <pc:chgData name="Inmaculada Benitez Gonzalez" userId="c7a7ea67-63e0-49bc-b722-b376725cf600" providerId="ADAL" clId="{4E990629-D455-44F0-8917-4A66C3917404}" dt="2025-08-05T13:49:59.469" v="608" actId="20577"/>
        <pc:sldMkLst>
          <pc:docMk/>
          <pc:sldMk cId="4228401620" sldId="450"/>
        </pc:sldMkLst>
        <pc:spChg chg="mod">
          <ac:chgData name="Inmaculada Benitez Gonzalez" userId="c7a7ea67-63e0-49bc-b722-b376725cf600" providerId="ADAL" clId="{4E990629-D455-44F0-8917-4A66C3917404}" dt="2025-08-05T13:49:59.469" v="608" actId="20577"/>
          <ac:spMkLst>
            <pc:docMk/>
            <pc:sldMk cId="4228401620" sldId="450"/>
            <ac:spMk id="400" creationId="{F25BCFDB-0A10-1A8B-8663-C04125CAEB28}"/>
          </ac:spMkLst>
        </pc:spChg>
      </pc:sldChg>
      <pc:sldChg chg="addSp delSp modSp mod">
        <pc:chgData name="Inmaculada Benitez Gonzalez" userId="c7a7ea67-63e0-49bc-b722-b376725cf600" providerId="ADAL" clId="{4E990629-D455-44F0-8917-4A66C3917404}" dt="2025-08-04T14:59:17.004" v="538" actId="1076"/>
        <pc:sldMkLst>
          <pc:docMk/>
          <pc:sldMk cId="2088721190" sldId="452"/>
        </pc:sldMkLst>
        <pc:graphicFrameChg chg="add del mod">
          <ac:chgData name="Inmaculada Benitez Gonzalez" userId="c7a7ea67-63e0-49bc-b722-b376725cf600" providerId="ADAL" clId="{4E990629-D455-44F0-8917-4A66C3917404}" dt="2025-08-04T14:58:03.739" v="523" actId="478"/>
          <ac:graphicFrameMkLst>
            <pc:docMk/>
            <pc:sldMk cId="2088721190" sldId="452"/>
            <ac:graphicFrameMk id="2" creationId="{4FD56C82-5D2D-5ACE-29A6-B0F0063EAAE2}"/>
          </ac:graphicFrameMkLst>
        </pc:graphicFrameChg>
        <pc:picChg chg="add del mod">
          <ac:chgData name="Inmaculada Benitez Gonzalez" userId="c7a7ea67-63e0-49bc-b722-b376725cf600" providerId="ADAL" clId="{4E990629-D455-44F0-8917-4A66C3917404}" dt="2025-08-04T14:58:57.390" v="530" actId="478"/>
          <ac:picMkLst>
            <pc:docMk/>
            <pc:sldMk cId="2088721190" sldId="452"/>
            <ac:picMk id="3" creationId="{BEE9A609-591A-CA34-01FD-7A74719934E7}"/>
          </ac:picMkLst>
        </pc:picChg>
        <pc:picChg chg="del mod">
          <ac:chgData name="Inmaculada Benitez Gonzalez" userId="c7a7ea67-63e0-49bc-b722-b376725cf600" providerId="ADAL" clId="{4E990629-D455-44F0-8917-4A66C3917404}" dt="2025-08-04T14:57:02.963" v="515" actId="478"/>
          <ac:picMkLst>
            <pc:docMk/>
            <pc:sldMk cId="2088721190" sldId="452"/>
            <ac:picMk id="4" creationId="{DD39762F-4851-E9EF-E910-AD37068D0103}"/>
          </ac:picMkLst>
        </pc:picChg>
        <pc:picChg chg="add mod">
          <ac:chgData name="Inmaculada Benitez Gonzalez" userId="c7a7ea67-63e0-49bc-b722-b376725cf600" providerId="ADAL" clId="{4E990629-D455-44F0-8917-4A66C3917404}" dt="2025-08-04T14:59:17.004" v="538" actId="1076"/>
          <ac:picMkLst>
            <pc:docMk/>
            <pc:sldMk cId="2088721190" sldId="452"/>
            <ac:picMk id="5" creationId="{5544DBFC-A4AC-0DCD-37CA-2F8209492E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42486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23147850" y="13000631"/>
            <a:ext cx="958762"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12" name="Grupo 11"/>
          <p:cNvGrpSpPr/>
          <p:nvPr userDrawn="1"/>
        </p:nvGrpSpPr>
        <p:grpSpPr>
          <a:xfrm>
            <a:off x="21655395" y="266741"/>
            <a:ext cx="2146283" cy="603703"/>
            <a:chOff x="1028981" y="741296"/>
            <a:chExt cx="4164764" cy="1171459"/>
          </a:xfrm>
        </p:grpSpPr>
        <p:sp>
          <p:nvSpPr>
            <p:cNvPr id="13"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6"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7"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8"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amp; Subtitle copy 3">
    <p:spTree>
      <p:nvGrpSpPr>
        <p:cNvPr id="1" name=""/>
        <p:cNvGrpSpPr/>
        <p:nvPr/>
      </p:nvGrpSpPr>
      <p:grpSpPr>
        <a:xfrm>
          <a:off x="0" y="0"/>
          <a:ext cx="0" cy="0"/>
          <a:chOff x="0" y="0"/>
          <a:chExt cx="0" cy="0"/>
        </a:xfrm>
      </p:grpSpPr>
      <p:sp>
        <p:nvSpPr>
          <p:cNvPr id="14" name="Freeform 5"/>
          <p:cNvSpPr>
            <a:spLocks/>
          </p:cNvSpPr>
          <p:nvPr userDrawn="1"/>
        </p:nvSpPr>
        <p:spPr bwMode="auto">
          <a:xfrm>
            <a:off x="-113505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100000">
                <a:srgbClr val="00517F"/>
              </a:gs>
              <a:gs pos="0">
                <a:srgbClr val="001E2F"/>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40" name="drop.png"/>
          <p:cNvSpPr>
            <a:spLocks noGrp="1"/>
          </p:cNvSpPr>
          <p:nvPr>
            <p:ph type="pic" sz="half" idx="13"/>
          </p:nvPr>
        </p:nvSpPr>
        <p:spPr>
          <a:xfrm>
            <a:off x="1761691" y="1503759"/>
            <a:ext cx="8386054" cy="10708627"/>
          </a:xfrm>
          <a:prstGeom prst="rect">
            <a:avLst/>
          </a:prstGeom>
          <a:solidFill>
            <a:schemeClr val="bg1">
              <a:lumMod val="85000"/>
            </a:schemeClr>
          </a:solidFill>
        </p:spPr>
        <p:txBody>
          <a:bodyPr lIns="91439" tIns="45719" rIns="91439" bIns="45719">
            <a:noAutofit/>
          </a:bodyPr>
          <a:lstStyle/>
          <a:p>
            <a:endParaRPr dirty="0"/>
          </a:p>
        </p:txBody>
      </p:sp>
      <p:sp>
        <p:nvSpPr>
          <p:cNvPr id="13" name="Freeform 10"/>
          <p:cNvSpPr>
            <a:spLocks noEditPoints="1"/>
          </p:cNvSpPr>
          <p:nvPr userDrawn="1"/>
        </p:nvSpPr>
        <p:spPr bwMode="auto">
          <a:xfrm>
            <a:off x="656287" y="597966"/>
            <a:ext cx="599783" cy="603703"/>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Tree>
    <p:extLst>
      <p:ext uri="{BB962C8B-B14F-4D97-AF65-F5344CB8AC3E}">
        <p14:creationId xmlns:p14="http://schemas.microsoft.com/office/powerpoint/2010/main" val="365070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copy 5">
    <p:spTree>
      <p:nvGrpSpPr>
        <p:cNvPr id="1" name=""/>
        <p:cNvGrpSpPr/>
        <p:nvPr/>
      </p:nvGrpSpPr>
      <p:grpSpPr>
        <a:xfrm>
          <a:off x="0" y="0"/>
          <a:ext cx="0" cy="0"/>
          <a:chOff x="0" y="0"/>
          <a:chExt cx="0" cy="0"/>
        </a:xfrm>
      </p:grpSpPr>
      <p:sp>
        <p:nvSpPr>
          <p:cNvPr id="60" name="drop.png"/>
          <p:cNvSpPr>
            <a:spLocks noGrp="1"/>
          </p:cNvSpPr>
          <p:nvPr>
            <p:ph type="pic" sz="half" idx="13"/>
          </p:nvPr>
        </p:nvSpPr>
        <p:spPr>
          <a:xfrm>
            <a:off x="1720193" y="2405044"/>
            <a:ext cx="20956862" cy="11330217"/>
          </a:xfrm>
          <a:prstGeom prst="rect">
            <a:avLst/>
          </a:prstGeom>
          <a:solidFill>
            <a:schemeClr val="bg1">
              <a:lumMod val="85000"/>
            </a:schemeClr>
          </a:solidFill>
        </p:spPr>
        <p:txBody>
          <a:bodyPr lIns="91439" tIns="45719" rIns="91439" bIns="45719">
            <a:noAutofit/>
          </a:bodyPr>
          <a:lstStyle/>
          <a:p>
            <a:endParaRPr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7" name="Grupo 6"/>
          <p:cNvGrpSpPr/>
          <p:nvPr userDrawn="1"/>
        </p:nvGrpSpPr>
        <p:grpSpPr>
          <a:xfrm>
            <a:off x="1709510" y="802818"/>
            <a:ext cx="3399878" cy="956312"/>
            <a:chOff x="1028981" y="741296"/>
            <a:chExt cx="4164764" cy="1171459"/>
          </a:xfrm>
        </p:grpSpPr>
        <p:sp>
          <p:nvSpPr>
            <p:cNvPr id="8"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2519048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Subtitle copy 12">
    <p:spTree>
      <p:nvGrpSpPr>
        <p:cNvPr id="1" name=""/>
        <p:cNvGrpSpPr/>
        <p:nvPr/>
      </p:nvGrpSpPr>
      <p:grpSpPr>
        <a:xfrm>
          <a:off x="0" y="0"/>
          <a:ext cx="0" cy="0"/>
          <a:chOff x="0" y="0"/>
          <a:chExt cx="0" cy="0"/>
        </a:xfrm>
      </p:grpSpPr>
      <p:sp>
        <p:nvSpPr>
          <p:cNvPr id="139" name="drop.png"/>
          <p:cNvSpPr>
            <a:spLocks noGrp="1"/>
          </p:cNvSpPr>
          <p:nvPr>
            <p:ph type="pic" sz="quarter" idx="13"/>
          </p:nvPr>
        </p:nvSpPr>
        <p:spPr>
          <a:xfrm>
            <a:off x="12714913" y="2514585"/>
            <a:ext cx="9885806" cy="4731565"/>
          </a:xfrm>
          <a:prstGeom prst="rect">
            <a:avLst/>
          </a:prstGeom>
          <a:solidFill>
            <a:schemeClr val="bg1">
              <a:lumMod val="85000"/>
            </a:schemeClr>
          </a:solidFill>
        </p:spPr>
        <p:txBody>
          <a:bodyPr lIns="91439" tIns="45719" rIns="91439" bIns="45719">
            <a:noAutofit/>
          </a:bodyPr>
          <a:lstStyle/>
          <a:p>
            <a:endParaRPr dirty="0"/>
          </a:p>
        </p:txBody>
      </p:sp>
      <p:sp>
        <p:nvSpPr>
          <p:cNvPr id="7"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5" name="Grupo 4"/>
          <p:cNvGrpSpPr/>
          <p:nvPr userDrawn="1"/>
        </p:nvGrpSpPr>
        <p:grpSpPr>
          <a:xfrm>
            <a:off x="1655027" y="1252859"/>
            <a:ext cx="2146283" cy="603703"/>
            <a:chOff x="1028981" y="741296"/>
            <a:chExt cx="4164764" cy="1171459"/>
          </a:xfrm>
        </p:grpSpPr>
        <p:sp>
          <p:nvSpPr>
            <p:cNvPr id="6"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300297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Subtitle copy 16">
    <p:spTree>
      <p:nvGrpSpPr>
        <p:cNvPr id="1" name=""/>
        <p:cNvGrpSpPr/>
        <p:nvPr/>
      </p:nvGrpSpPr>
      <p:grpSpPr>
        <a:xfrm>
          <a:off x="0" y="0"/>
          <a:ext cx="0" cy="0"/>
          <a:chOff x="0" y="0"/>
          <a:chExt cx="0" cy="0"/>
        </a:xfrm>
      </p:grpSpPr>
      <p:sp>
        <p:nvSpPr>
          <p:cNvPr id="196" name="drop.png"/>
          <p:cNvSpPr>
            <a:spLocks noGrp="1"/>
          </p:cNvSpPr>
          <p:nvPr>
            <p:ph type="pic" sz="quarter" idx="13"/>
          </p:nvPr>
        </p:nvSpPr>
        <p:spPr>
          <a:xfrm>
            <a:off x="9179036" y="2776444"/>
            <a:ext cx="5662311" cy="8736557"/>
          </a:xfrm>
          <a:prstGeom prst="rect">
            <a:avLst/>
          </a:prstGeom>
          <a:solidFill>
            <a:schemeClr val="bg2"/>
          </a:solidFill>
        </p:spPr>
        <p:txBody>
          <a:bodyPr lIns="91439" tIns="45719" rIns="91439" bIns="45719">
            <a:noAutofit/>
          </a:bodyPr>
          <a:lstStyle/>
          <a:p>
            <a:endParaRPr dirty="0"/>
          </a:p>
        </p:txBody>
      </p:sp>
      <p:sp>
        <p:nvSpPr>
          <p:cNvPr id="197" name="drop.png"/>
          <p:cNvSpPr>
            <a:spLocks noGrp="1"/>
          </p:cNvSpPr>
          <p:nvPr>
            <p:ph type="pic" sz="quarter" idx="14"/>
          </p:nvPr>
        </p:nvSpPr>
        <p:spPr>
          <a:xfrm>
            <a:off x="2385548" y="2776444"/>
            <a:ext cx="5662310" cy="8736557"/>
          </a:xfrm>
          <a:prstGeom prst="rect">
            <a:avLst/>
          </a:prstGeom>
          <a:solidFill>
            <a:schemeClr val="bg2"/>
          </a:solidFill>
        </p:spPr>
        <p:txBody>
          <a:bodyPr lIns="91439" tIns="45719" rIns="91439" bIns="45719">
            <a:noAutofit/>
          </a:bodyPr>
          <a:lstStyle/>
          <a:p>
            <a:endParaRPr dirty="0"/>
          </a:p>
        </p:txBody>
      </p:sp>
      <p:sp>
        <p:nvSpPr>
          <p:cNvPr id="198" name="drop.png"/>
          <p:cNvSpPr>
            <a:spLocks noGrp="1"/>
          </p:cNvSpPr>
          <p:nvPr>
            <p:ph type="pic" sz="quarter" idx="15"/>
          </p:nvPr>
        </p:nvSpPr>
        <p:spPr>
          <a:xfrm>
            <a:off x="15972525" y="2776444"/>
            <a:ext cx="5662310" cy="8736557"/>
          </a:xfrm>
          <a:prstGeom prst="rect">
            <a:avLst/>
          </a:prstGeom>
          <a:solidFill>
            <a:schemeClr val="bg2"/>
          </a:solidFill>
        </p:spPr>
        <p:txBody>
          <a:bodyPr lIns="91439" tIns="45719" rIns="91439" bIns="45719">
            <a:noAutofit/>
          </a:bodyPr>
          <a:lstStyle/>
          <a:p>
            <a:endParaRPr dirty="0"/>
          </a:p>
        </p:txBody>
      </p:sp>
      <p:sp>
        <p:nvSpPr>
          <p:cNvPr id="8"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7" name="Grupo 6"/>
          <p:cNvGrpSpPr/>
          <p:nvPr userDrawn="1"/>
        </p:nvGrpSpPr>
        <p:grpSpPr>
          <a:xfrm>
            <a:off x="1655027" y="1252859"/>
            <a:ext cx="2146283" cy="603703"/>
            <a:chOff x="1028981" y="741296"/>
            <a:chExt cx="4164764" cy="1171459"/>
          </a:xfrm>
        </p:grpSpPr>
        <p:sp>
          <p:nvSpPr>
            <p:cNvPr id="9"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28">
    <p:bg>
      <p:bgPr>
        <a:solidFill>
          <a:srgbClr val="EEEEEE"/>
        </a:solidFill>
        <a:effectLst/>
      </p:bgPr>
    </p:bg>
    <p:spTree>
      <p:nvGrpSpPr>
        <p:cNvPr id="1" name=""/>
        <p:cNvGrpSpPr/>
        <p:nvPr/>
      </p:nvGrpSpPr>
      <p:grpSpPr>
        <a:xfrm>
          <a:off x="0" y="0"/>
          <a:ext cx="0" cy="0"/>
          <a:chOff x="0" y="0"/>
          <a:chExt cx="0" cy="0"/>
        </a:xfrm>
      </p:grpSpPr>
      <p:sp>
        <p:nvSpPr>
          <p:cNvPr id="17" name="Freeform 5"/>
          <p:cNvSpPr>
            <a:spLocks/>
          </p:cNvSpPr>
          <p:nvPr userDrawn="1"/>
        </p:nvSpPr>
        <p:spPr bwMode="auto">
          <a:xfrm>
            <a:off x="910912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0">
                <a:srgbClr val="00517F"/>
              </a:gs>
              <a:gs pos="100000">
                <a:srgbClr val="000000"/>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223" name="drop.png"/>
          <p:cNvSpPr>
            <a:spLocks noGrp="1"/>
          </p:cNvSpPr>
          <p:nvPr>
            <p:ph type="pic" sz="half" idx="13"/>
          </p:nvPr>
        </p:nvSpPr>
        <p:spPr>
          <a:xfrm>
            <a:off x="10677530" y="2934493"/>
            <a:ext cx="11042744" cy="7846863"/>
          </a:xfrm>
          <a:prstGeom prst="rect">
            <a:avLst/>
          </a:prstGeom>
          <a:solidFill>
            <a:schemeClr val="bg2"/>
          </a:solidFill>
          <a:effectLst>
            <a:outerShdw blurRad="482600" dist="635000" dir="2627254" rotWithShape="0">
              <a:srgbClr val="000000">
                <a:alpha val="33779"/>
              </a:srgbClr>
            </a:outerShdw>
          </a:effectLst>
        </p:spPr>
        <p:txBody>
          <a:bodyPr lIns="91439" tIns="45719" rIns="91439" bIns="45719">
            <a:noAutofit/>
          </a:bodyPr>
          <a:lstStyle/>
          <a:p>
            <a:endParaRPr dirty="0"/>
          </a:p>
        </p:txBody>
      </p:sp>
      <p:sp>
        <p:nvSpPr>
          <p:cNvPr id="225" name="Group"/>
          <p:cNvSpPr/>
          <p:nvPr/>
        </p:nvSpPr>
        <p:spPr>
          <a:xfrm>
            <a:off x="23183789" y="-32201"/>
            <a:ext cx="1271233" cy="13780402"/>
          </a:xfrm>
          <a:prstGeom prst="rect">
            <a:avLst/>
          </a:prstGeom>
          <a:solidFill>
            <a:srgbClr val="001A2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26" name="Line"/>
          <p:cNvSpPr/>
          <p:nvPr/>
        </p:nvSpPr>
        <p:spPr>
          <a:xfrm>
            <a:off x="22413112"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8" name="Grupo 7"/>
          <p:cNvGrpSpPr/>
          <p:nvPr userDrawn="1"/>
        </p:nvGrpSpPr>
        <p:grpSpPr>
          <a:xfrm>
            <a:off x="1655027" y="1252859"/>
            <a:ext cx="2146283" cy="603703"/>
            <a:chOff x="1028981" y="741296"/>
            <a:chExt cx="4164764" cy="1171459"/>
          </a:xfrm>
        </p:grpSpPr>
        <p:sp>
          <p:nvSpPr>
            <p:cNvPr id="10"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copy 18">
    <p:bg>
      <p:bgPr>
        <a:solidFill>
          <a:srgbClr val="00273C"/>
        </a:solidFill>
        <a:effectLst/>
      </p:bgPr>
    </p:bg>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
        <p:nvSpPr>
          <p:cNvPr id="84" name="Rectángulo 83"/>
          <p:cNvSpPr/>
          <p:nvPr userDrawn="1"/>
        </p:nvSpPr>
        <p:spPr>
          <a:xfrm>
            <a:off x="23817943" y="0"/>
            <a:ext cx="566057"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43" name="Grupo 42"/>
          <p:cNvGrpSpPr/>
          <p:nvPr userDrawn="1"/>
        </p:nvGrpSpPr>
        <p:grpSpPr>
          <a:xfrm>
            <a:off x="1655027" y="1252859"/>
            <a:ext cx="2146283" cy="603703"/>
            <a:chOff x="1028981" y="741296"/>
            <a:chExt cx="4164764" cy="1171459"/>
          </a:xfrm>
          <a:solidFill>
            <a:schemeClr val="bg1"/>
          </a:solidFill>
        </p:grpSpPr>
        <p:sp>
          <p:nvSpPr>
            <p:cNvPr id="51"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2"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3"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4"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5"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6"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grpSp>
    </p:spTree>
    <p:extLst>
      <p:ext uri="{BB962C8B-B14F-4D97-AF65-F5344CB8AC3E}">
        <p14:creationId xmlns:p14="http://schemas.microsoft.com/office/powerpoint/2010/main" val="32888388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A6D0D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8/5/2025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00039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53594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rPr dirty="0"/>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4"/>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Tree>
  </p:cSld>
  <p:clrMap bg1="lt1" tx1="dk1" bg2="lt2" tx2="dk2" accent1="accent1" accent2="accent2" accent3="accent3" accent4="accent4" accent5="accent5" accent6="accent6" hlink="hlink" folHlink="folHlink"/>
  <p:sldLayoutIdLst>
    <p:sldLayoutId id="2147483650" r:id="rId1"/>
    <p:sldLayoutId id="2147483681" r:id="rId2"/>
    <p:sldLayoutId id="2147483682" r:id="rId3"/>
    <p:sldLayoutId id="2147483683" r:id="rId4"/>
    <p:sldLayoutId id="2147483666" r:id="rId5"/>
    <p:sldLayoutId id="2147483668" r:id="rId6"/>
    <p:sldLayoutId id="2147483686" r:id="rId7"/>
    <p:sldLayoutId id="2147483687"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mn-lt"/>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n-lt"/>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1pPr>
      <a:lvl2pPr marL="0" marR="0" indent="228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2pPr>
      <a:lvl3pPr marL="0" marR="0" indent="457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3pPr>
      <a:lvl4pPr marL="0" marR="0" indent="685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4pPr>
      <a:lvl5pPr marL="0" marR="0" indent="9144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5pPr>
      <a:lvl6pPr marL="0" marR="0" indent="11430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6pPr>
      <a:lvl7pPr marL="0" marR="0" indent="1371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7pPr>
      <a:lvl8pPr marL="0" marR="0" indent="1600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8pPr>
      <a:lvl9pPr marL="0" marR="0" indent="1828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web design / presentation / logo / prints"/>
          <p:cNvSpPr txBox="1"/>
          <p:nvPr/>
        </p:nvSpPr>
        <p:spPr>
          <a:xfrm>
            <a:off x="19800345" y="1450115"/>
            <a:ext cx="2895023" cy="6304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130000"/>
              </a:lnSpc>
              <a:defRPr sz="2400" b="0">
                <a:latin typeface="Lato Bold"/>
                <a:ea typeface="Lato Bold"/>
                <a:cs typeface="Lato Bold"/>
                <a:sym typeface="Lato Bold"/>
              </a:defRPr>
            </a:lvl1pPr>
          </a:lstStyle>
          <a:p>
            <a:r>
              <a:rPr lang="es-ES" sz="2800" dirty="0">
                <a:solidFill>
                  <a:srgbClr val="00517F"/>
                </a:solidFill>
                <a:latin typeface="+mj-lt"/>
              </a:rPr>
              <a:t>The best you need</a:t>
            </a:r>
            <a:endParaRPr sz="2800" dirty="0">
              <a:solidFill>
                <a:srgbClr val="00517F"/>
              </a:solidFill>
              <a:latin typeface="+mj-lt"/>
            </a:endParaRPr>
          </a:p>
        </p:txBody>
      </p:sp>
      <p:pic>
        <p:nvPicPr>
          <p:cNvPr id="7" name="Marcador de posición de imagen 6"/>
          <p:cNvPicPr>
            <a:picLocks noGrp="1" noChangeAspect="1"/>
          </p:cNvPicPr>
          <p:nvPr>
            <p:ph type="pic" sz="half" idx="13"/>
          </p:nvPr>
        </p:nvPicPr>
        <p:blipFill>
          <a:blip r:embed="rId2" cstate="screen">
            <a:extLst>
              <a:ext uri="{28A0092B-C50C-407E-A947-70E740481C1C}">
                <a14:useLocalDpi xmlns:a14="http://schemas.microsoft.com/office/drawing/2010/main"/>
              </a:ext>
            </a:extLst>
          </a:blip>
          <a:srcRect/>
          <a:stretch>
            <a:fillRect/>
          </a:stretch>
        </p:blipFill>
        <p:spPr>
          <a:xfrm>
            <a:off x="1720850" y="2405063"/>
            <a:ext cx="20956588" cy="11310937"/>
          </a:xfrm>
        </p:spPr>
      </p:pic>
      <p:sp>
        <p:nvSpPr>
          <p:cNvPr id="9" name="Rectángulo 8"/>
          <p:cNvSpPr/>
          <p:nvPr/>
        </p:nvSpPr>
        <p:spPr>
          <a:xfrm>
            <a:off x="3212194" y="3460046"/>
            <a:ext cx="9200786" cy="8295240"/>
          </a:xfrm>
          <a:prstGeom prst="rect">
            <a:avLst/>
          </a:prstGeom>
          <a:gradFill>
            <a:gsLst>
              <a:gs pos="0">
                <a:srgbClr val="0071B0">
                  <a:alpha val="83000"/>
                </a:srgbClr>
              </a:gs>
              <a:gs pos="100000">
                <a:srgbClr val="C98050"/>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Brave enough to change the world"/>
          <p:cNvSpPr txBox="1"/>
          <p:nvPr/>
        </p:nvSpPr>
        <p:spPr>
          <a:xfrm>
            <a:off x="3658054" y="4540496"/>
            <a:ext cx="8309066" cy="4534575"/>
          </a:xfrm>
          <a:prstGeom prst="rect">
            <a:avLst/>
          </a:prstGeom>
          <a:ln w="12700">
            <a:miter lim="400000"/>
          </a:ln>
          <a:effectLst/>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9600" dirty="0">
                <a:solidFill>
                  <a:schemeClr val="bg1"/>
                </a:solidFill>
                <a:latin typeface="+mj-lt"/>
              </a:rPr>
              <a:t>Plan de Acción Campus &amp; Branches</a:t>
            </a:r>
            <a:endParaRPr sz="9600" dirty="0">
              <a:solidFill>
                <a:schemeClr val="bg1"/>
              </a:solidFill>
              <a:latin typeface="+mj-lt"/>
            </a:endParaRPr>
          </a:p>
        </p:txBody>
      </p:sp>
      <p:sp>
        <p:nvSpPr>
          <p:cNvPr id="8" name="Trusted Magazine 2011…"/>
          <p:cNvSpPr txBox="1"/>
          <p:nvPr/>
        </p:nvSpPr>
        <p:spPr>
          <a:xfrm>
            <a:off x="3970403" y="10036527"/>
            <a:ext cx="5095392" cy="9889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lnSpc>
                <a:spcPct val="180000"/>
              </a:lnSpc>
              <a:defRPr sz="2400" b="0">
                <a:latin typeface="Lato Regular"/>
                <a:ea typeface="Lato Regular"/>
                <a:cs typeface="Lato Regular"/>
                <a:sym typeface="Lato Regular"/>
              </a:defRPr>
            </a:pPr>
            <a:r>
              <a:rPr lang="es-ES" sz="3600" dirty="0">
                <a:solidFill>
                  <a:schemeClr val="bg1"/>
                </a:solidFill>
                <a:latin typeface="+mn-lt"/>
              </a:rPr>
              <a:t>Julio 2025</a:t>
            </a:r>
            <a:endParaRPr sz="3600" dirty="0">
              <a:solidFill>
                <a:schemeClr val="bg1"/>
              </a:solidFill>
              <a:latin typeface="+mn-lt"/>
            </a:endParaRPr>
          </a:p>
        </p:txBody>
      </p:sp>
    </p:spTree>
    <p:extLst>
      <p:ext uri="{BB962C8B-B14F-4D97-AF65-F5344CB8AC3E}">
        <p14:creationId xmlns:p14="http://schemas.microsoft.com/office/powerpoint/2010/main" val="72973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38D5-5D8C-5DB4-8916-E1D0468FFA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96E0BB2-860A-CB7D-2983-8E649F1EBCC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9C30D73-6FF7-65E9-8EA4-C79464659D90}"/>
              </a:ext>
            </a:extLst>
          </p:cNvPr>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Liviu Larza:</a:t>
            </a:r>
          </a:p>
          <a:p>
            <a:r>
              <a:rPr lang="es-ES" dirty="0"/>
              <a:t>	- Experiencia laboral en comunicaciones desde el  2017 en Banco Santander</a:t>
            </a:r>
          </a:p>
          <a:p>
            <a:r>
              <a:rPr lang="es-ES" dirty="0"/>
              <a:t>	- Fortinet Certified Fundamentals (FCF) en el 2025</a:t>
            </a:r>
          </a:p>
          <a:p>
            <a:r>
              <a:rPr lang="es-ES" dirty="0"/>
              <a:t>	- Fortinet Certified Associate (FCA) en el 2025</a:t>
            </a:r>
          </a:p>
          <a:p>
            <a:r>
              <a:rPr lang="es-ES" dirty="0"/>
              <a:t>	- Curso de CCNA en el 2017</a:t>
            </a:r>
          </a:p>
          <a:p>
            <a:r>
              <a:rPr lang="es-ES" dirty="0"/>
              <a:t>	</a:t>
            </a:r>
          </a:p>
          <a:p>
            <a:r>
              <a:rPr lang="es-ES" dirty="0"/>
              <a:t>Jose Luis Cartas:</a:t>
            </a:r>
          </a:p>
          <a:p>
            <a:r>
              <a:rPr lang="es-ES" dirty="0"/>
              <a:t>	- Experiencia laboral mas de 10 años en Santa Lucia y Banco Santander</a:t>
            </a:r>
          </a:p>
          <a:p>
            <a:r>
              <a:rPr lang="es-ES" dirty="0"/>
              <a:t>	- Certificado en red departamental en el 2015</a:t>
            </a:r>
          </a:p>
          <a:p>
            <a:r>
              <a:rPr lang="es-ES" dirty="0"/>
              <a:t>	- Fortinet Certified Fundamentals (FCF) en el 2025</a:t>
            </a:r>
          </a:p>
          <a:p>
            <a:r>
              <a:rPr lang="es-ES" dirty="0"/>
              <a:t>	- Fortinet Certified Associate (FCA) en el 2025</a:t>
            </a:r>
          </a:p>
          <a:p>
            <a:r>
              <a:rPr lang="es-ES" dirty="0"/>
              <a:t>	- Curso de CCNA en el 2017</a:t>
            </a:r>
          </a:p>
          <a:p>
            <a:endParaRPr lang="es-ES" dirty="0"/>
          </a:p>
          <a:p>
            <a:r>
              <a:rPr lang="es-ES" dirty="0"/>
              <a:t>Fernando Martin:</a:t>
            </a:r>
          </a:p>
          <a:p>
            <a:r>
              <a:rPr lang="es-ES" dirty="0"/>
              <a:t>	- Experiencia laboral comunicaciones mas de 12 años en BT, Repsol y Banco Santander.</a:t>
            </a:r>
          </a:p>
          <a:p>
            <a:r>
              <a:rPr lang="es-ES" dirty="0"/>
              <a:t>	- Ciclo superior en administración de sistemas informáticos en el 2002.</a:t>
            </a:r>
          </a:p>
          <a:p>
            <a:r>
              <a:rPr lang="es-ES" dirty="0"/>
              <a:t>	- Fortinet Certified Fundamentals (FCF) en el 2025</a:t>
            </a:r>
          </a:p>
          <a:p>
            <a:r>
              <a:rPr lang="es-ES" dirty="0"/>
              <a:t>	- Fortinet Certified Associate (FCA) en el 2025</a:t>
            </a:r>
          </a:p>
          <a:p>
            <a:r>
              <a:rPr lang="es-ES" dirty="0"/>
              <a:t>	- Curso de CCNA en el 2007</a:t>
            </a:r>
          </a:p>
        </p:txBody>
      </p:sp>
      <p:sp>
        <p:nvSpPr>
          <p:cNvPr id="406" name="Slide Number">
            <a:extLst>
              <a:ext uri="{FF2B5EF4-FFF2-40B4-BE49-F238E27FC236}">
                <a16:creationId xmlns:a16="http://schemas.microsoft.com/office/drawing/2014/main" id="{22E0A30D-86A2-D85D-750E-63584BCCA947}"/>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dirty="0"/>
          </a:p>
        </p:txBody>
      </p:sp>
    </p:spTree>
    <p:extLst>
      <p:ext uri="{BB962C8B-B14F-4D97-AF65-F5344CB8AC3E}">
        <p14:creationId xmlns:p14="http://schemas.microsoft.com/office/powerpoint/2010/main" val="41070677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6D7E-503A-A9DA-5ABD-5F1740B44123}"/>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C899DB8-9DE1-0DE5-FFDF-0116DCA0D900}"/>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4BE9DE2F-7345-A14B-8B1A-DE5087C80E17}"/>
              </a:ext>
            </a:extLst>
          </p:cNvPr>
          <p:cNvSpPr txBox="1"/>
          <p:nvPr/>
        </p:nvSpPr>
        <p:spPr>
          <a:xfrm>
            <a:off x="1305659" y="1522403"/>
            <a:ext cx="21406559" cy="72500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Jose Luis de Juan:</a:t>
            </a:r>
          </a:p>
          <a:p>
            <a:r>
              <a:rPr lang="es-ES" dirty="0"/>
              <a:t>	- Experiencia laboral  mas de 6 años en Banco Santander, Vodafone y Telefónica.</a:t>
            </a:r>
          </a:p>
          <a:p>
            <a:r>
              <a:rPr lang="es-ES" dirty="0"/>
              <a:t>	- Grado superior de Administración  en sistemas informáticos y redes (ASIR)  en el 2020</a:t>
            </a:r>
          </a:p>
          <a:p>
            <a:r>
              <a:rPr lang="es-ES" dirty="0"/>
              <a:t>	- Formación técnica en Service Desk en el 2018</a:t>
            </a:r>
          </a:p>
          <a:p>
            <a:r>
              <a:rPr lang="es-ES" dirty="0"/>
              <a:t>	- Grado medio en sistemas microinformáticos en red ( SMR) en el 2016.</a:t>
            </a:r>
          </a:p>
          <a:p>
            <a:r>
              <a:rPr lang="es-ES" dirty="0"/>
              <a:t>	- Fortinet Certified Fundamentals (FCF) en el 2025</a:t>
            </a:r>
          </a:p>
          <a:p>
            <a:r>
              <a:rPr lang="es-ES" dirty="0"/>
              <a:t>	- Curso de CCNA en el 2019</a:t>
            </a:r>
          </a:p>
          <a:p>
            <a:r>
              <a:rPr lang="es-ES" dirty="0"/>
              <a:t>	</a:t>
            </a:r>
          </a:p>
          <a:p>
            <a:r>
              <a:rPr lang="es-ES" dirty="0"/>
              <a:t>Fernando Rubio:</a:t>
            </a:r>
          </a:p>
          <a:p>
            <a:r>
              <a:rPr lang="es-ES" dirty="0"/>
              <a:t>	- Técnico superior de informática y redes (2012)</a:t>
            </a:r>
          </a:p>
          <a:p>
            <a:r>
              <a:rPr lang="es-ES" dirty="0"/>
              <a:t>	- Experiencia laboral de mas de 15 años en distintas empresas como BT y Banco Santander </a:t>
            </a:r>
          </a:p>
        </p:txBody>
      </p:sp>
      <p:sp>
        <p:nvSpPr>
          <p:cNvPr id="406" name="Slide Number">
            <a:extLst>
              <a:ext uri="{FF2B5EF4-FFF2-40B4-BE49-F238E27FC236}">
                <a16:creationId xmlns:a16="http://schemas.microsoft.com/office/drawing/2014/main" id="{0CB2DC9D-C73C-F27B-4DB2-815BB944DE53}"/>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dirty="0"/>
          </a:p>
        </p:txBody>
      </p:sp>
    </p:spTree>
    <p:extLst>
      <p:ext uri="{BB962C8B-B14F-4D97-AF65-F5344CB8AC3E}">
        <p14:creationId xmlns:p14="http://schemas.microsoft.com/office/powerpoint/2010/main" val="15783163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EF6D-8701-B11A-7B55-D10FCF9B3F1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BBB5B342-136A-FC6A-1BB9-70744AC796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C9F4784D-3425-8339-3B90-3B9DA4A78856}"/>
              </a:ext>
            </a:extLst>
          </p:cNvPr>
          <p:cNvSpPr txBox="1"/>
          <p:nvPr/>
        </p:nvSpPr>
        <p:spPr>
          <a:xfrm>
            <a:off x="1305659" y="1522403"/>
            <a:ext cx="21406559" cy="24487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En nuestro afán de mejora, el equipo sigue un plan de formación continuo.</a:t>
            </a:r>
          </a:p>
          <a:p>
            <a:r>
              <a:rPr lang="es-ES" dirty="0"/>
              <a:t>A continuación, se detallan las acciones formativas realizadas por el equipo hasta la fecha:</a:t>
            </a:r>
          </a:p>
          <a:p>
            <a:endParaRPr lang="es-ES" dirty="0"/>
          </a:p>
          <a:p>
            <a:endParaRPr lang="es-ES" dirty="0"/>
          </a:p>
          <a:p>
            <a:endParaRPr lang="es-ES" dirty="0"/>
          </a:p>
        </p:txBody>
      </p:sp>
      <p:sp>
        <p:nvSpPr>
          <p:cNvPr id="406" name="Slide Number">
            <a:extLst>
              <a:ext uri="{FF2B5EF4-FFF2-40B4-BE49-F238E27FC236}">
                <a16:creationId xmlns:a16="http://schemas.microsoft.com/office/drawing/2014/main" id="{D4EF8F50-35E7-C8E8-74B0-C2B5AE46C73D}"/>
              </a:ext>
            </a:extLst>
          </p:cNvPr>
          <p:cNvSpPr txBox="1">
            <a:spLocks noGrp="1"/>
          </p:cNvSpPr>
          <p:nvPr>
            <p:ph type="sldNum" sz="quarter" idx="2"/>
          </p:nvPr>
        </p:nvSpPr>
        <p:spPr>
          <a:xfrm>
            <a:off x="23137521" y="12615795"/>
            <a:ext cx="807000" cy="56857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dirty="0"/>
          </a:p>
        </p:txBody>
      </p:sp>
      <p:pic>
        <p:nvPicPr>
          <p:cNvPr id="4" name="Imagen 3">
            <a:extLst>
              <a:ext uri="{FF2B5EF4-FFF2-40B4-BE49-F238E27FC236}">
                <a16:creationId xmlns:a16="http://schemas.microsoft.com/office/drawing/2014/main" id="{B3B35011-D3B9-8186-3532-137C5ED96C33}"/>
              </a:ext>
            </a:extLst>
          </p:cNvPr>
          <p:cNvPicPr>
            <a:picLocks noChangeAspect="1"/>
          </p:cNvPicPr>
          <p:nvPr/>
        </p:nvPicPr>
        <p:blipFill>
          <a:blip r:embed="rId2"/>
          <a:stretch>
            <a:fillRect/>
          </a:stretch>
        </p:blipFill>
        <p:spPr>
          <a:xfrm>
            <a:off x="1305659" y="2746775"/>
            <a:ext cx="20222498" cy="9687425"/>
          </a:xfrm>
          <a:prstGeom prst="rect">
            <a:avLst/>
          </a:prstGeom>
        </p:spPr>
      </p:pic>
    </p:spTree>
    <p:extLst>
      <p:ext uri="{BB962C8B-B14F-4D97-AF65-F5344CB8AC3E}">
        <p14:creationId xmlns:p14="http://schemas.microsoft.com/office/powerpoint/2010/main" val="363694699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BA8D2-BF54-731B-CB29-5584A70F9E3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438715F4-D94C-EB3D-BA3F-5BA4E80549D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7046E16-8675-D19C-29D4-EF257CC5942B}"/>
              </a:ext>
            </a:extLst>
          </p:cNvPr>
          <p:cNvSpPr txBox="1"/>
          <p:nvPr/>
        </p:nvSpPr>
        <p:spPr>
          <a:xfrm>
            <a:off x="1629252" y="1522403"/>
            <a:ext cx="21082966" cy="773019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En estos momentos, el equipo tiene planificada la siguiente formación reglada.</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Por otro lado, el equipo tiene sesiones formativas organizadas por el coordinador, las cuales son sesiones semanales los miércoles de 13:00 a 14:00 para repasar conceptos, ejemplos como se realiza un RMA, actualizar equipamiento de red, etc. </a:t>
            </a:r>
          </a:p>
          <a:p>
            <a:r>
              <a:rPr lang="es-ES" dirty="0"/>
              <a:t>La finalidad es que todo el equipo tenga el mismo nivel de conocimiento</a:t>
            </a:r>
          </a:p>
          <a:p>
            <a:endParaRPr lang="es-ES" dirty="0"/>
          </a:p>
        </p:txBody>
      </p:sp>
      <p:sp>
        <p:nvSpPr>
          <p:cNvPr id="406" name="Slide Number">
            <a:extLst>
              <a:ext uri="{FF2B5EF4-FFF2-40B4-BE49-F238E27FC236}">
                <a16:creationId xmlns:a16="http://schemas.microsoft.com/office/drawing/2014/main" id="{45CE4662-5B0E-931E-3F2E-97A990314355}"/>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dirty="0"/>
          </a:p>
        </p:txBody>
      </p:sp>
      <p:pic>
        <p:nvPicPr>
          <p:cNvPr id="4" name="Picture 3">
            <a:extLst>
              <a:ext uri="{FF2B5EF4-FFF2-40B4-BE49-F238E27FC236}">
                <a16:creationId xmlns:a16="http://schemas.microsoft.com/office/drawing/2014/main" id="{1B907914-85D4-E46E-07EA-9490E9627E29}"/>
              </a:ext>
            </a:extLst>
          </p:cNvPr>
          <p:cNvPicPr>
            <a:picLocks noChangeAspect="1"/>
          </p:cNvPicPr>
          <p:nvPr/>
        </p:nvPicPr>
        <p:blipFill>
          <a:blip r:embed="rId2"/>
          <a:stretch>
            <a:fillRect/>
          </a:stretch>
        </p:blipFill>
        <p:spPr>
          <a:xfrm>
            <a:off x="1671782" y="3311385"/>
            <a:ext cx="21762376" cy="3099621"/>
          </a:xfrm>
          <a:prstGeom prst="rect">
            <a:avLst/>
          </a:prstGeom>
        </p:spPr>
      </p:pic>
    </p:spTree>
    <p:extLst>
      <p:ext uri="{BB962C8B-B14F-4D97-AF65-F5344CB8AC3E}">
        <p14:creationId xmlns:p14="http://schemas.microsoft.com/office/powerpoint/2010/main" val="98827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2552-0F37-5DFF-8241-1F43263BAF27}"/>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99122ACD-F48A-4151-FFB9-16D58B6B4A46}"/>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674F23C-EFC1-6D49-40AB-DF0B9DF9FE3F}"/>
              </a:ext>
            </a:extLst>
          </p:cNvPr>
          <p:cNvSpPr txBox="1"/>
          <p:nvPr/>
        </p:nvSpPr>
        <p:spPr>
          <a:xfrm>
            <a:off x="1305659" y="1522403"/>
            <a:ext cx="21406559" cy="106109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A petición del cliente, actualmente se ha planificado formación en Python (automatización), para  luego avanzar en cursos de Ansible o de scripting (según necesidad) qué, aunque no estaba requerida dicho expertis en la oferta, hemos planificado dicha formación entre los miembros del equipo.</a:t>
            </a:r>
          </a:p>
          <a:p>
            <a:r>
              <a:rPr lang="es-ES" dirty="0"/>
              <a:t>Los dos cursos contratados tienen un coste total de 1347,5€ y son:</a:t>
            </a:r>
          </a:p>
          <a:p>
            <a:r>
              <a:rPr lang="es-ES" dirty="0"/>
              <a:t>	- Python desde 0</a:t>
            </a:r>
          </a:p>
          <a:p>
            <a:r>
              <a:rPr lang="es-ES" dirty="0"/>
              <a:t>	- Aprende programación en Python 3</a:t>
            </a:r>
          </a:p>
          <a:p>
            <a:r>
              <a:rPr lang="es-ES" dirty="0"/>
              <a:t> A continuación, el detalle de la  planificación: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43B6A88-DC33-73F9-58BD-B6B7CDAAF053}"/>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dirty="0"/>
          </a:p>
        </p:txBody>
      </p:sp>
      <p:pic>
        <p:nvPicPr>
          <p:cNvPr id="5" name="Picture 4">
            <a:extLst>
              <a:ext uri="{FF2B5EF4-FFF2-40B4-BE49-F238E27FC236}">
                <a16:creationId xmlns:a16="http://schemas.microsoft.com/office/drawing/2014/main" id="{5544DBFC-A4AC-0DCD-37CA-2F8209492EAD}"/>
              </a:ext>
            </a:extLst>
          </p:cNvPr>
          <p:cNvPicPr>
            <a:picLocks noChangeAspect="1"/>
          </p:cNvPicPr>
          <p:nvPr/>
        </p:nvPicPr>
        <p:blipFill>
          <a:blip r:embed="rId2"/>
          <a:stretch>
            <a:fillRect/>
          </a:stretch>
        </p:blipFill>
        <p:spPr>
          <a:xfrm>
            <a:off x="1305659" y="4577580"/>
            <a:ext cx="21772681" cy="8038214"/>
          </a:xfrm>
          <a:prstGeom prst="rect">
            <a:avLst/>
          </a:prstGeom>
        </p:spPr>
      </p:pic>
    </p:spTree>
    <p:extLst>
      <p:ext uri="{BB962C8B-B14F-4D97-AF65-F5344CB8AC3E}">
        <p14:creationId xmlns:p14="http://schemas.microsoft.com/office/powerpoint/2010/main" val="20887211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018A-4C75-34DA-A393-9D78A0C80DAB}"/>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7E58E493-9C51-3F48-F440-1F2D682AFED0}"/>
              </a:ext>
            </a:extLst>
          </p:cNvPr>
          <p:cNvSpPr txBox="1"/>
          <p:nvPr/>
        </p:nvSpPr>
        <p:spPr>
          <a:xfrm>
            <a:off x="1305658" y="87295"/>
            <a:ext cx="11878713"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Plan de Automatización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DD3BE44-13DE-1A0B-240F-075799F8EB68}"/>
              </a:ext>
            </a:extLst>
          </p:cNvPr>
          <p:cNvSpPr txBox="1"/>
          <p:nvPr/>
        </p:nvSpPr>
        <p:spPr>
          <a:xfrm>
            <a:off x="1305659" y="1522403"/>
            <a:ext cx="21406559" cy="9170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revisadas todas las tareas que realiza el equipo, se detallan en el archivo adjunto el número de personas que realiza cada una de ellas, periodicidad, el tiempo invertido, tareas que corresponden a nivel 1 y 2, tareas que se pueden automatizar y su prioridad para dicha automatización, con la finalidad de cumplir lo requerido por el cliente y descargar al equipo de tareas repetitivas.</a:t>
            </a:r>
          </a:p>
          <a:p>
            <a:endParaRPr lang="es-ES" dirty="0"/>
          </a:p>
          <a:p>
            <a:endParaRPr lang="es-ES" dirty="0"/>
          </a:p>
          <a:p>
            <a:r>
              <a:rPr lang="es-ES" dirty="0"/>
              <a:t>A modo resumen, las tareas a automatizar serian básicamente las siguientes por orden de prioridad:</a:t>
            </a:r>
          </a:p>
          <a:p>
            <a:endParaRPr lang="es-ES" dirty="0"/>
          </a:p>
          <a:p>
            <a:r>
              <a:rPr lang="es-ES" dirty="0"/>
              <a:t>	- Obtener Rogue Aps ya se esta realizando actualmente el ejercicio de automatización.</a:t>
            </a:r>
          </a:p>
          <a:p>
            <a:r>
              <a:rPr lang="es-ES" dirty="0"/>
              <a:t>	- Creación/Gestión de Scripts: se trata de la creación de scripts para automatizar las tareas repetitivas, a  petición de cliente, la cual ya la están realizando actualmente el equipo de trabajo y cuentan además del apoyo de formación, con el apoyo de un equipo, especializado en automatización, que domina Python de Civir. Actualmente se encuentra parada ya que actualmente se encuentran sin acceso al servidor de scripts y han solicitado el acceso al responsable del banco.</a:t>
            </a:r>
          </a:p>
          <a:p>
            <a:r>
              <a:rPr lang="es-ES" dirty="0"/>
              <a:t>	-Informe Equipamiento Meraki: lo realizará la persona de reporting, actualmente tramitando el acceso a la aplicación SDS-Meraki al responsable del banco para poder realizar la automatización.</a:t>
            </a:r>
            <a:endParaRPr lang="es-ES" b="1" dirty="0">
              <a:solidFill>
                <a:srgbClr val="FF0000"/>
              </a:solidFill>
            </a:endParaRPr>
          </a:p>
          <a:p>
            <a:r>
              <a:rPr lang="es-ES" dirty="0"/>
              <a:t>	Añadir que el objetivo principal es ahorrar horas de trabajo al equipo en tareas repetitivas, cuya duración vienen detalla en la Excel y el ahorro total serian unas 22 horas de trabajo al mes ya que,  de las tres tareas detalladas, una es semanal, otra quinquenal y otra mensual.</a:t>
            </a:r>
          </a:p>
          <a:p>
            <a:endParaRPr lang="es-ES" dirty="0"/>
          </a:p>
          <a:p>
            <a:r>
              <a:rPr lang="es-ES" dirty="0"/>
              <a:t>Por otro lado, Civir en apoyo a estas tareas, y como refuerzo en su realización, posee un equipo trasversal que trabaja en la automatización de informes, creación de aplicaciones de automatización, etc.</a:t>
            </a:r>
          </a:p>
        </p:txBody>
      </p:sp>
      <p:sp>
        <p:nvSpPr>
          <p:cNvPr id="406" name="Slide Number">
            <a:extLst>
              <a:ext uri="{FF2B5EF4-FFF2-40B4-BE49-F238E27FC236}">
                <a16:creationId xmlns:a16="http://schemas.microsoft.com/office/drawing/2014/main" id="{FC1691C9-3AD6-923A-9796-A86DBCE310F5}"/>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dirty="0"/>
          </a:p>
        </p:txBody>
      </p:sp>
      <p:graphicFrame>
        <p:nvGraphicFramePr>
          <p:cNvPr id="3" name="Object 2">
            <a:extLst>
              <a:ext uri="{FF2B5EF4-FFF2-40B4-BE49-F238E27FC236}">
                <a16:creationId xmlns:a16="http://schemas.microsoft.com/office/drawing/2014/main" id="{726F748C-DD17-3712-C742-FE2F6E1F6D54}"/>
              </a:ext>
            </a:extLst>
          </p:cNvPr>
          <p:cNvGraphicFramePr>
            <a:graphicFrameLocks noChangeAspect="1"/>
          </p:cNvGraphicFramePr>
          <p:nvPr>
            <p:extLst>
              <p:ext uri="{D42A27DB-BD31-4B8C-83A1-F6EECF244321}">
                <p14:modId xmlns:p14="http://schemas.microsoft.com/office/powerpoint/2010/main" val="3790813273"/>
              </p:ext>
            </p:extLst>
          </p:nvPr>
        </p:nvGraphicFramePr>
        <p:xfrm>
          <a:off x="10246242" y="3116151"/>
          <a:ext cx="914400" cy="806450"/>
        </p:xfrm>
        <a:graphic>
          <a:graphicData uri="http://schemas.openxmlformats.org/presentationml/2006/ole">
            <mc:AlternateContent xmlns:mc="http://schemas.openxmlformats.org/markup-compatibility/2006">
              <mc:Choice xmlns:v="urn:schemas-microsoft-com:vml" Requires="v">
                <p:oleObj name="Worksheet" showAsIcon="1" r:id="rId2" imgW="914597" imgH="806406" progId="Excel.Sheet.12">
                  <p:embed/>
                </p:oleObj>
              </mc:Choice>
              <mc:Fallback>
                <p:oleObj name="Worksheet" showAsIcon="1" r:id="rId2" imgW="914597" imgH="806406" progId="Excel.Sheet.12">
                  <p:embed/>
                  <p:pic>
                    <p:nvPicPr>
                      <p:cNvPr id="3" name="Object 2">
                        <a:extLst>
                          <a:ext uri="{FF2B5EF4-FFF2-40B4-BE49-F238E27FC236}">
                            <a16:creationId xmlns:a16="http://schemas.microsoft.com/office/drawing/2014/main" id="{726F748C-DD17-3712-C742-FE2F6E1F6D54}"/>
                          </a:ext>
                        </a:extLst>
                      </p:cNvPr>
                      <p:cNvPicPr/>
                      <p:nvPr/>
                    </p:nvPicPr>
                    <p:blipFill>
                      <a:blip r:embed="rId3"/>
                      <a:stretch>
                        <a:fillRect/>
                      </a:stretch>
                    </p:blipFill>
                    <p:spPr>
                      <a:xfrm>
                        <a:off x="10246242" y="311615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3270300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C3B2-ABF0-01A3-A8FD-EC0580D4F7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1CF9C5F9-B6D5-38A0-A38E-A898BAC1DE23}"/>
              </a:ext>
            </a:extLst>
          </p:cNvPr>
          <p:cNvSpPr txBox="1"/>
          <p:nvPr/>
        </p:nvSpPr>
        <p:spPr>
          <a:xfrm>
            <a:off x="1305659" y="1129286"/>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Temas relevantes</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575BBB0B-5AF7-5059-5660-D59857BA6F43}"/>
              </a:ext>
            </a:extLst>
          </p:cNvPr>
          <p:cNvSpPr txBox="1"/>
          <p:nvPr/>
        </p:nvSpPr>
        <p:spPr>
          <a:xfrm>
            <a:off x="1346727" y="2770463"/>
            <a:ext cx="21406559" cy="919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Destacar, visualizado al principio de esta presentación:</a:t>
            </a:r>
          </a:p>
          <a:p>
            <a:endParaRPr lang="es-ES" dirty="0"/>
          </a:p>
          <a:p>
            <a:r>
              <a:rPr lang="es-ES" dirty="0"/>
              <a:t>- Exceso de volumen en incidencias, peticiones y cambios.  </a:t>
            </a:r>
          </a:p>
          <a:p>
            <a:r>
              <a:rPr lang="es-ES" dirty="0"/>
              <a:t>- Diseñado un “plan de formación”, para que el equipo aumente su conocimiento en tecnologías como Fortinet y adquieran expertis en automatización.</a:t>
            </a:r>
          </a:p>
          <a:p>
            <a:pPr marL="342900" indent="-342900">
              <a:buFontTx/>
              <a:buChar char="-"/>
            </a:pPr>
            <a:r>
              <a:rPr lang="es-ES" dirty="0"/>
              <a:t>En proceso las tareas de automatización por prioridad de necesidades (detalladas </a:t>
            </a:r>
            <a:r>
              <a:rPr lang="es-ES" dirty="0">
                <a:hlinkClick r:id="rId2" action="ppaction://hlinksldjump"/>
              </a:rPr>
              <a:t>en el slide 16</a:t>
            </a:r>
            <a:r>
              <a:rPr lang="es-ES" dirty="0"/>
              <a:t>), pero a groso modo el script, debe funcionar de la siguiente manera:</a:t>
            </a:r>
          </a:p>
          <a:p>
            <a:pPr marL="342900" indent="-342900">
              <a:buFontTx/>
              <a:buChar char="-"/>
            </a:pPr>
            <a:r>
              <a:rPr lang="es-ES" dirty="0"/>
              <a:t>Creación script para revisar/corregir configuración de Tacacs</a:t>
            </a:r>
          </a:p>
          <a:p>
            <a:r>
              <a:rPr lang="es-ES" dirty="0"/>
              <a:t>	 -El script llama a un Excel en el que están los equipos susceptibles de revisión y, uno por uno accede a ellos, los revisa y corrige en caso de que exista algún error.</a:t>
            </a:r>
          </a:p>
          <a:p>
            <a:r>
              <a:rPr lang="es-ES" dirty="0"/>
              <a:t>-Creación de script para revisar/corregir configuración de Usuarios</a:t>
            </a:r>
          </a:p>
          <a:p>
            <a:r>
              <a:rPr lang="es-ES" dirty="0"/>
              <a:t> 	- El script llama a un Excel en el que están los equipos susceptibles de revisión y, uno por uno accede a ellos, los revisa y corrige en caso de que exista algún error.</a:t>
            </a:r>
          </a:p>
          <a:p>
            <a:r>
              <a:rPr lang="es-ES" dirty="0"/>
              <a:t>-Creación de script para configurar NTP</a:t>
            </a:r>
          </a:p>
          <a:p>
            <a:r>
              <a:rPr lang="es-ES" dirty="0"/>
              <a:t> 	- El script llama a un Excel en el que están los equipos susceptibles de revisión y, uno por uno accede a ellos y configura el NTP</a:t>
            </a:r>
          </a:p>
          <a:p>
            <a:endParaRPr lang="es-ES" dirty="0"/>
          </a:p>
          <a:p>
            <a:endParaRPr lang="es-ES" dirty="0"/>
          </a:p>
          <a:p>
            <a:r>
              <a:rPr lang="es-ES" dirty="0">
                <a:latin typeface="+mn-lt"/>
              </a:rPr>
              <a:t>Como se ha indicado en la slide anterior, donde el equipo de trabajo tiene dudas de creación de script, o el script desarrollado, da algún fallo, organizan reuniones con el equipo trasversal de automatización de Civir para entre todos detectar el fallo, y solucionar los problemas que han surgido.</a:t>
            </a:r>
          </a:p>
          <a:p>
            <a:r>
              <a:rPr lang="es-ES" dirty="0">
                <a:latin typeface="+mn-lt"/>
              </a:rPr>
              <a:t>Esta acción se </a:t>
            </a:r>
            <a:r>
              <a:rPr lang="es-ES">
                <a:latin typeface="+mn-lt"/>
              </a:rPr>
              <a:t>esta realizando, bajo </a:t>
            </a:r>
            <a:r>
              <a:rPr lang="es-ES" dirty="0">
                <a:latin typeface="+mn-lt"/>
              </a:rPr>
              <a:t>demanda del equipo de trabajo y se ha agendado la reunión, los martes de 13:00 a 14:00.</a:t>
            </a:r>
            <a:endParaRPr dirty="0">
              <a:latin typeface="+mn-lt"/>
            </a:endParaRPr>
          </a:p>
        </p:txBody>
      </p:sp>
      <p:sp>
        <p:nvSpPr>
          <p:cNvPr id="406" name="Slide Number">
            <a:extLst>
              <a:ext uri="{FF2B5EF4-FFF2-40B4-BE49-F238E27FC236}">
                <a16:creationId xmlns:a16="http://schemas.microsoft.com/office/drawing/2014/main" id="{7C946405-D4A9-0768-26AF-2B43BD23E069}"/>
              </a:ext>
            </a:extLst>
          </p:cNvPr>
          <p:cNvSpPr txBox="1">
            <a:spLocks noGrp="1"/>
          </p:cNvSpPr>
          <p:nvPr>
            <p:ph type="sldNum" sz="quarter" idx="2"/>
          </p:nvPr>
        </p:nvSpPr>
        <p:spPr>
          <a:xfrm>
            <a:off x="23137521" y="12615794"/>
            <a:ext cx="743205"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a:t>
            </a:fld>
            <a:endParaRPr dirty="0"/>
          </a:p>
        </p:txBody>
      </p:sp>
    </p:spTree>
    <p:extLst>
      <p:ext uri="{BB962C8B-B14F-4D97-AF65-F5344CB8AC3E}">
        <p14:creationId xmlns:p14="http://schemas.microsoft.com/office/powerpoint/2010/main" val="22904490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e"/>
          <p:cNvSpPr/>
          <p:nvPr/>
        </p:nvSpPr>
        <p:spPr>
          <a:xfrm>
            <a:off x="-491789"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30" name="Web design must be intuitive &amp; fun&quot;"/>
          <p:cNvSpPr txBox="1"/>
          <p:nvPr/>
        </p:nvSpPr>
        <p:spPr>
          <a:xfrm>
            <a:off x="3845750" y="3434385"/>
            <a:ext cx="7932593"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solidFill>
                  <a:srgbClr val="FFFFFF"/>
                </a:solidFill>
                <a:latin typeface="Poppins SemiBold"/>
                <a:ea typeface="Poppins SemiBold"/>
                <a:cs typeface="Poppins SemiBold"/>
                <a:sym typeface="Poppins SemiBold"/>
              </a:defRPr>
            </a:lvl1pPr>
          </a:lstStyle>
          <a:p>
            <a:pPr>
              <a:lnSpc>
                <a:spcPct val="100000"/>
              </a:lnSpc>
            </a:pPr>
            <a:r>
              <a:rPr lang="es-ES" dirty="0">
                <a:latin typeface="+mj-lt"/>
              </a:rPr>
              <a:t>Índice</a:t>
            </a:r>
            <a:endParaRPr dirty="0">
              <a:latin typeface="+mj-lt"/>
            </a:endParaRPr>
          </a:p>
        </p:txBody>
      </p:sp>
      <p:sp>
        <p:nvSpPr>
          <p:cNvPr id="631" name="Fusce dapibus, tellus ac cursus commodo, tortor mauris condimentum nibh, ut fermentum massa justo sit amet risus. Fusce dapibus, tellus ac cursus commodo, tortor mauris condimentum nibh, ut fermentum massa justo sit amet risus. Fusce dapibus, tellus ac cursus commodo. Fusce dapibus, tellus ac cursus commodo, tortor mauris condimentum nibh."/>
          <p:cNvSpPr txBox="1"/>
          <p:nvPr/>
        </p:nvSpPr>
        <p:spPr>
          <a:xfrm>
            <a:off x="4474028" y="5249721"/>
            <a:ext cx="14031685" cy="39267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numCol="1">
            <a:spAutoFit/>
          </a:bodyPr>
          <a:lstStyle>
            <a:lvl1pPr algn="l">
              <a:lnSpc>
                <a:spcPct val="130000"/>
              </a:lnSpc>
              <a:defRPr sz="2400" b="0">
                <a:solidFill>
                  <a:srgbClr val="FFFFFF"/>
                </a:solidFill>
                <a:latin typeface="Lato Regular"/>
                <a:ea typeface="Lato Regular"/>
                <a:cs typeface="Lato Regular"/>
                <a:sym typeface="Lato Regular"/>
              </a:defRPr>
            </a:lvl1pPr>
          </a:lstStyle>
          <a:p>
            <a:pPr marL="514350" indent="-514350">
              <a:lnSpc>
                <a:spcPct val="150000"/>
              </a:lnSpc>
              <a:buFont typeface="+mj-lt"/>
              <a:buAutoNum type="arabicPeriod"/>
            </a:pPr>
            <a:r>
              <a:rPr lang="es-ES" sz="2800" dirty="0">
                <a:latin typeface="+mj-lt"/>
              </a:rPr>
              <a:t>Servicio contratado</a:t>
            </a:r>
          </a:p>
          <a:p>
            <a:pPr marL="514350" indent="-514350">
              <a:lnSpc>
                <a:spcPct val="150000"/>
              </a:lnSpc>
              <a:buFont typeface="+mj-lt"/>
              <a:buAutoNum type="arabicPeriod"/>
            </a:pPr>
            <a:r>
              <a:rPr lang="es-ES" sz="2800" dirty="0">
                <a:latin typeface="+mj-lt"/>
              </a:rPr>
              <a:t>Servicio entregado</a:t>
            </a:r>
          </a:p>
          <a:p>
            <a:pPr marL="514350" indent="-514350">
              <a:lnSpc>
                <a:spcPct val="150000"/>
              </a:lnSpc>
              <a:buFont typeface="+mj-lt"/>
              <a:buAutoNum type="arabicPeriod"/>
            </a:pPr>
            <a:r>
              <a:rPr lang="es-ES" sz="2800" dirty="0"/>
              <a:t>Revisión de perfiles</a:t>
            </a:r>
            <a:endParaRPr lang="es-ES" sz="2800" dirty="0">
              <a:latin typeface="+mj-lt"/>
            </a:endParaRPr>
          </a:p>
          <a:p>
            <a:pPr marL="514350" indent="-514350">
              <a:lnSpc>
                <a:spcPct val="150000"/>
              </a:lnSpc>
              <a:buFont typeface="+mj-lt"/>
              <a:buAutoNum type="arabicPeriod"/>
            </a:pPr>
            <a:r>
              <a:rPr lang="es-ES" sz="2800" dirty="0">
                <a:latin typeface="+mj-lt"/>
              </a:rPr>
              <a:t>Acción de formación</a:t>
            </a:r>
          </a:p>
          <a:p>
            <a:pPr marL="514350" indent="-514350">
              <a:lnSpc>
                <a:spcPct val="150000"/>
              </a:lnSpc>
              <a:buFont typeface="+mj-lt"/>
              <a:buAutoNum type="arabicPeriod"/>
            </a:pPr>
            <a:r>
              <a:rPr lang="es-ES" sz="2800" dirty="0">
                <a:latin typeface="+mj-lt"/>
              </a:rPr>
              <a:t>Plan de automatización</a:t>
            </a:r>
          </a:p>
          <a:p>
            <a:pPr marL="514350" indent="-514350">
              <a:lnSpc>
                <a:spcPct val="150000"/>
              </a:lnSpc>
              <a:buFont typeface="+mj-lt"/>
              <a:buAutoNum type="arabicPeriod"/>
            </a:pPr>
            <a:r>
              <a:rPr lang="es-ES" sz="2800" dirty="0">
                <a:latin typeface="+mj-lt"/>
              </a:rPr>
              <a:t>Temas relevantes</a:t>
            </a:r>
          </a:p>
        </p:txBody>
      </p:sp>
      <p:pic>
        <p:nvPicPr>
          <p:cNvPr id="7" name="Marcador de posición de imagen 6"/>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3687" r="17129"/>
          <a:stretch/>
        </p:blipFill>
        <p:spPr>
          <a:xfrm>
            <a:off x="21042313" y="-15875"/>
            <a:ext cx="3956050" cy="13747750"/>
          </a:xfrm>
        </p:spPr>
      </p:pic>
      <p:sp>
        <p:nvSpPr>
          <p:cNvPr id="16" name="Rectángulo 15"/>
          <p:cNvSpPr/>
          <p:nvPr/>
        </p:nvSpPr>
        <p:spPr>
          <a:xfrm>
            <a:off x="20414667" y="0"/>
            <a:ext cx="627646"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he design everybody looking fo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contratado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servicio de Campus &amp; Branches, a continuación, se detalla el servicio contratado;</a:t>
            </a:r>
          </a:p>
          <a:p>
            <a:endParaRPr lang="es-ES" b="1" dirty="0"/>
          </a:p>
          <a:p>
            <a:r>
              <a:rPr lang="es-ES" dirty="0"/>
              <a:t>- El equipo de trabajo deberá cubrir un horario de 7:00 a 19:00 de Lunes a Viernes cubriéndose un servicio 24x7 mediante guardias semanales, este servicio se realizará de manera remota.</a:t>
            </a:r>
          </a:p>
          <a:p>
            <a:r>
              <a:rPr lang="es-ES" dirty="0"/>
              <a:t>- Se incluyen dentro de la propuesta, las guardias requeridas (x52 guardias semanales al año) así como las horas de intervención fuera del horario laboral definido, 192 horas de intervenciones programadas anuales. </a:t>
            </a:r>
          </a:p>
          <a:p>
            <a:r>
              <a:rPr lang="es-ES" dirty="0"/>
              <a:t>- El equipo de trabajo lo componen 5 tecnicos de N1 (se considera que uno de estos técnicos se encontrará en una ubicación del banco), 3 tecnicos de N2 de los cuales uno es el coordinador técnico con experiencia profesional para  realizar las actividades de monitorización y gestión de soporte del alcance de la Infraestructura de Red de Grupo Santander , cuyos perfiles están  detallados en la oferta y en </a:t>
            </a:r>
            <a:r>
              <a:rPr lang="es-ES" dirty="0">
                <a:hlinkClick r:id="rId2" action="ppaction://hlinksldjump"/>
              </a:rPr>
              <a:t>las slides 5-9 </a:t>
            </a:r>
            <a:r>
              <a:rPr lang="es-ES" dirty="0"/>
              <a:t>.</a:t>
            </a:r>
          </a:p>
          <a:p>
            <a:r>
              <a:rPr lang="es-ES" dirty="0"/>
              <a:t>- El portfolio de servicio  consta de: </a:t>
            </a:r>
          </a:p>
          <a:p>
            <a:r>
              <a:rPr lang="es-ES" dirty="0"/>
              <a:t>- Gestión y administración de infraestructuras de comunicaciones de Edificios Singulares de Santander Corporación y Santander España.</a:t>
            </a:r>
          </a:p>
          <a:p>
            <a:r>
              <a:rPr lang="es-ES" dirty="0"/>
              <a:t>Routing y switching Edificios Singulares Santander Corporación y Santander España (Tecnologías Cisco, Fortinet, Juniper y Meraki principalmente.</a:t>
            </a:r>
          </a:p>
          <a:p>
            <a:r>
              <a:rPr lang="es-ES" dirty="0"/>
              <a:t>Wifi corporativa y wifi de cortesía en Edificios de Santander Corporación y Santander España (tecnologías Aruba, Meraki y FW Palo Alto), control de acceso Red (NAC), Radius / Tacacs, DHCP (Edificios y Sucursales), gestión DNS. Solución basada en Linux, gestión de Logs sobre consola. Servidor Linux, garantizar la conectividad y el acceso a la red de todos los dispositivos con requerimientos de red dentro de los Edificios: PCs, teléfonos, impresoras, etc.</a:t>
            </a:r>
          </a:p>
          <a:p>
            <a:r>
              <a:rPr lang="es-ES" dirty="0"/>
              <a:t>- Gestión de Incidencias, Peticiones y Problemas,</a:t>
            </a:r>
          </a:p>
          <a:p>
            <a:r>
              <a:rPr lang="es-ES" dirty="0"/>
              <a:t>- Monitorización</a:t>
            </a:r>
          </a:p>
          <a:p>
            <a:r>
              <a:rPr lang="es-ES" dirty="0"/>
              <a:t>- Gestión de Cambios (solo predefinidos sin impacto) </a:t>
            </a:r>
          </a:p>
          <a:p>
            <a:r>
              <a:rPr lang="es-ES" dirty="0"/>
              <a:t>- Gestión de Inventario y de la Configuración </a:t>
            </a:r>
          </a:p>
          <a:p>
            <a:r>
              <a:rPr lang="es-ES" dirty="0"/>
              <a:t>- Operativas: diarias y semanales</a:t>
            </a:r>
          </a:p>
          <a:p>
            <a:r>
              <a:rPr lang="es-ES" dirty="0"/>
              <a:t>- SLAs especificado en la oferta.</a:t>
            </a:r>
          </a:p>
          <a:p>
            <a:endParaRPr lang="es-ES" dirty="0"/>
          </a:p>
          <a:p>
            <a:r>
              <a:rPr lang="es-ES" dirty="0"/>
              <a:t>Todo mucho mas detallado en la oferta.</a:t>
            </a: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graphicFrame>
        <p:nvGraphicFramePr>
          <p:cNvPr id="2" name="Object 1">
            <a:extLst>
              <a:ext uri="{FF2B5EF4-FFF2-40B4-BE49-F238E27FC236}">
                <a16:creationId xmlns:a16="http://schemas.microsoft.com/office/drawing/2014/main" id="{86C3DA83-CCC7-A2A2-0A8C-8AA2E98DE85C}"/>
              </a:ext>
            </a:extLst>
          </p:cNvPr>
          <p:cNvGraphicFramePr>
            <a:graphicFrameLocks noChangeAspect="1"/>
          </p:cNvGraphicFramePr>
          <p:nvPr>
            <p:extLst>
              <p:ext uri="{D42A27DB-BD31-4B8C-83A1-F6EECF244321}">
                <p14:modId xmlns:p14="http://schemas.microsoft.com/office/powerpoint/2010/main" val="3544088290"/>
              </p:ext>
            </p:extLst>
          </p:nvPr>
        </p:nvGraphicFramePr>
        <p:xfrm>
          <a:off x="7386084" y="11955527"/>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3" imgW="914597" imgH="806406" progId="Acrobat.Document.DC">
                  <p:embed/>
                </p:oleObj>
              </mc:Choice>
              <mc:Fallback>
                <p:oleObj name="Acrobat Document" showAsIcon="1" r:id="rId3" imgW="914597" imgH="806406" progId="Acrobat.Document.DC">
                  <p:embed/>
                  <p:pic>
                    <p:nvPicPr>
                      <p:cNvPr id="2" name="Object 1">
                        <a:extLst>
                          <a:ext uri="{FF2B5EF4-FFF2-40B4-BE49-F238E27FC236}">
                            <a16:creationId xmlns:a16="http://schemas.microsoft.com/office/drawing/2014/main" id="{86C3DA83-CCC7-A2A2-0A8C-8AA2E98DE85C}"/>
                          </a:ext>
                        </a:extLst>
                      </p:cNvPr>
                      <p:cNvPicPr/>
                      <p:nvPr/>
                    </p:nvPicPr>
                    <p:blipFill>
                      <a:blip r:embed="rId4"/>
                      <a:stretch>
                        <a:fillRect/>
                      </a:stretch>
                    </p:blipFill>
                    <p:spPr>
                      <a:xfrm>
                        <a:off x="7386084" y="11955527"/>
                        <a:ext cx="914400" cy="8064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C6F9-82CB-2BE9-9449-F2A097C6200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4665889-F8A8-9329-D78F-383EF16D8FB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entregado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6889F2D-D4D8-F35E-D4A1-20FA076FBB7B}"/>
              </a:ext>
            </a:extLst>
          </p:cNvPr>
          <p:cNvSpPr txBox="1"/>
          <p:nvPr/>
        </p:nvSpPr>
        <p:spPr>
          <a:xfrm>
            <a:off x="1305659" y="1522403"/>
            <a:ext cx="21406559" cy="9170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el servicio de Campus &amp; Branches, a continuación, se detalla el servicio que se presta;</a:t>
            </a:r>
          </a:p>
          <a:p>
            <a:endParaRPr lang="es-ES" b="1" dirty="0"/>
          </a:p>
          <a:p>
            <a:r>
              <a:rPr lang="es-ES" dirty="0"/>
              <a:t>- El equipo de trabajo anterior cubre el horario de 7:00 a 19:00 de Lunes a Viernes. El resto de horas semanales se cubrirán mediante un servicio 24x7 de guardias, este servicio abajo tal como se ha detallado en el apartado se realizará de manera remota. Como se indicó anteriormente, lo componen 5 tecnicos de N1 (uno de estos técnicos se encuentra en la ubicación del banco), 3 tecnicos de N2 de los cuales uno es el coordinador técnico.</a:t>
            </a:r>
          </a:p>
          <a:p>
            <a:endParaRPr lang="es-ES" dirty="0"/>
          </a:p>
          <a:p>
            <a:r>
              <a:rPr lang="es-ES" dirty="0"/>
              <a:t>- Se cumple las  guardias semanales requeridas, en cambio las horas de intervención fuera del horario laboral se han consumido las 192 de este servicio, las 156 que se han traspasado del servicio de NOC, se ha aprobado una ampliación de 75 horas (110-35 horas que sobro del 2024 de una ampliación), en resumen, a fecha del 29/07 descontado las horas consumidas en diciembre, ya que se contempla en la ampliación del años pasado y sin contar la planificación de agosto, nos quedan disponibles 93,5  (458-364,5 horas) quedando pendiente una aprobación de ampliación de horas por valor de 150 horas.</a:t>
            </a:r>
          </a:p>
          <a:p>
            <a:endParaRPr lang="es-ES" dirty="0"/>
          </a:p>
          <a:p>
            <a:r>
              <a:rPr lang="es-ES" dirty="0"/>
              <a:t>- En cuanto al portfolio de servicio, los tecnicos cumplen con los conocimientos y expertis requeridos según su nivel, detallados </a:t>
            </a:r>
            <a:r>
              <a:rPr lang="es-ES" dirty="0">
                <a:hlinkClick r:id="rId2" action="ppaction://hlinksldjump"/>
              </a:rPr>
              <a:t>en el apartado 3</a:t>
            </a:r>
            <a:endParaRPr lang="es-ES" dirty="0"/>
          </a:p>
          <a:p>
            <a:endParaRPr lang="es-ES" dirty="0"/>
          </a:p>
          <a:p>
            <a:r>
              <a:rPr lang="es-ES" dirty="0"/>
              <a:t>- Carga de trabajo: según informe de cierre de junio (mostrada en la siguiente slide), el resumen es el siguiente:</a:t>
            </a:r>
          </a:p>
          <a:p>
            <a:endParaRPr lang="es-ES" b="1" dirty="0">
              <a:solidFill>
                <a:srgbClr val="FF0000"/>
              </a:solidFill>
            </a:endParaRPr>
          </a:p>
          <a:p>
            <a:r>
              <a:rPr lang="es-ES" dirty="0"/>
              <a:t>	Incidencias: de las 80 contratadas mensualmente tres meses ( Dic24, Mar25, May25) se ha superado con creces ese número.</a:t>
            </a:r>
          </a:p>
          <a:p>
            <a:r>
              <a:rPr lang="es-ES" dirty="0"/>
              <a:t>	Cambios; de las 50 horas de cambios mensuales contratadas, se superan todos los meses las horas para esta actividad.</a:t>
            </a:r>
          </a:p>
          <a:p>
            <a:r>
              <a:rPr lang="es-ES" dirty="0"/>
              <a:t>	Peticiones: de las 100 contratadas mensualmente se están resolviendo un 38% más.</a:t>
            </a:r>
          </a:p>
          <a:p>
            <a:endParaRPr lang="es-ES" dirty="0"/>
          </a:p>
        </p:txBody>
      </p:sp>
      <p:sp>
        <p:nvSpPr>
          <p:cNvPr id="406" name="Slide Number">
            <a:extLst>
              <a:ext uri="{FF2B5EF4-FFF2-40B4-BE49-F238E27FC236}">
                <a16:creationId xmlns:a16="http://schemas.microsoft.com/office/drawing/2014/main" id="{2888ECEB-35B0-2DA2-4BAD-03A414192515}"/>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a:t>
            </a:fld>
            <a:endParaRPr dirty="0"/>
          </a:p>
        </p:txBody>
      </p:sp>
    </p:spTree>
    <p:extLst>
      <p:ext uri="{BB962C8B-B14F-4D97-AF65-F5344CB8AC3E}">
        <p14:creationId xmlns:p14="http://schemas.microsoft.com/office/powerpoint/2010/main" val="13747365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61539" y="590266"/>
            <a:ext cx="1660922" cy="536333"/>
          </a:xfrm>
          <a:prstGeom prst="rect">
            <a:avLst/>
          </a:prstGeom>
        </p:spPr>
        <p:txBody>
          <a:bodyPr vert="horz" wrap="square" lIns="0" tIns="16669" rIns="0" bIns="0" rtlCol="0">
            <a:spAutoFit/>
          </a:bodyPr>
          <a:lstStyle/>
          <a:p>
            <a:pPr>
              <a:spcBef>
                <a:spcPts val="131"/>
              </a:spcBef>
            </a:pPr>
            <a:r>
              <a:rPr sz="1688" dirty="0">
                <a:solidFill>
                  <a:srgbClr val="FFFFFF"/>
                </a:solidFill>
                <a:latin typeface="Segoe UI"/>
                <a:cs typeface="Segoe UI"/>
              </a:rPr>
              <a:t>Power</a:t>
            </a:r>
            <a:r>
              <a:rPr sz="1688" spc="-56" dirty="0">
                <a:solidFill>
                  <a:srgbClr val="FFFFFF"/>
                </a:solidFill>
                <a:latin typeface="Segoe UI"/>
                <a:cs typeface="Segoe UI"/>
              </a:rPr>
              <a:t> </a:t>
            </a:r>
            <a:r>
              <a:rPr sz="1688" dirty="0">
                <a:solidFill>
                  <a:srgbClr val="FFFFFF"/>
                </a:solidFill>
                <a:latin typeface="Segoe UI"/>
                <a:cs typeface="Segoe UI"/>
              </a:rPr>
              <a:t>BI</a:t>
            </a:r>
            <a:r>
              <a:rPr sz="1688" spc="-47" dirty="0">
                <a:solidFill>
                  <a:srgbClr val="FFFFFF"/>
                </a:solidFill>
                <a:latin typeface="Segoe UI"/>
                <a:cs typeface="Segoe UI"/>
              </a:rPr>
              <a:t> </a:t>
            </a:r>
            <a:r>
              <a:rPr sz="1688" spc="-19" dirty="0">
                <a:solidFill>
                  <a:srgbClr val="FFFFFF"/>
                </a:solidFill>
                <a:latin typeface="Segoe UI"/>
                <a:cs typeface="Segoe UI"/>
              </a:rPr>
              <a:t>Desktop</a:t>
            </a:r>
            <a:endParaRPr sz="1688" dirty="0">
              <a:latin typeface="Segoe UI"/>
              <a:cs typeface="Segoe UI"/>
            </a:endParaRPr>
          </a:p>
        </p:txBody>
      </p:sp>
      <p:sp>
        <p:nvSpPr>
          <p:cNvPr id="3" name="object 3"/>
          <p:cNvSpPr/>
          <p:nvPr/>
        </p:nvSpPr>
        <p:spPr>
          <a:xfrm>
            <a:off x="762000" y="708735"/>
            <a:ext cx="22860000" cy="1285875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FFFFFF"/>
          </a:solidFill>
        </p:spPr>
        <p:txBody>
          <a:bodyPr wrap="square" lIns="0" tIns="0" rIns="0" bIns="0" rtlCol="0"/>
          <a:lstStyle/>
          <a:p>
            <a:endParaRPr sz="5625" dirty="0"/>
          </a:p>
        </p:txBody>
      </p:sp>
      <p:grpSp>
        <p:nvGrpSpPr>
          <p:cNvPr id="4" name="object 4"/>
          <p:cNvGrpSpPr/>
          <p:nvPr/>
        </p:nvGrpSpPr>
        <p:grpSpPr>
          <a:xfrm>
            <a:off x="1101328" y="3929062"/>
            <a:ext cx="7215188" cy="3500438"/>
            <a:chOff x="409575" y="2095500"/>
            <a:chExt cx="3848100" cy="1866900"/>
          </a:xfrm>
        </p:grpSpPr>
        <p:sp>
          <p:nvSpPr>
            <p:cNvPr id="5" name="object 5"/>
            <p:cNvSpPr/>
            <p:nvPr/>
          </p:nvSpPr>
          <p:spPr>
            <a:xfrm>
              <a:off x="414337" y="2100262"/>
              <a:ext cx="3838575" cy="1857375"/>
            </a:xfrm>
            <a:custGeom>
              <a:avLst/>
              <a:gdLst/>
              <a:ahLst/>
              <a:cxnLst/>
              <a:rect l="l" t="t" r="r" b="b"/>
              <a:pathLst>
                <a:path w="3838575" h="1857375">
                  <a:moveTo>
                    <a:pt x="0" y="0"/>
                  </a:moveTo>
                  <a:lnTo>
                    <a:pt x="3838575" y="0"/>
                  </a:lnTo>
                  <a:lnTo>
                    <a:pt x="3838575" y="1857375"/>
                  </a:lnTo>
                  <a:lnTo>
                    <a:pt x="0" y="1857375"/>
                  </a:lnTo>
                  <a:lnTo>
                    <a:pt x="0" y="0"/>
                  </a:lnTo>
                  <a:close/>
                </a:path>
              </a:pathLst>
            </a:custGeom>
            <a:ln w="9525">
              <a:solidFill>
                <a:srgbClr val="E6E6E6"/>
              </a:solidFill>
            </a:ln>
          </p:spPr>
          <p:txBody>
            <a:bodyPr wrap="square" lIns="0" tIns="0" rIns="0" bIns="0" rtlCol="0"/>
            <a:lstStyle/>
            <a:p>
              <a:endParaRPr sz="5625" dirty="0"/>
            </a:p>
          </p:txBody>
        </p:sp>
        <p:sp>
          <p:nvSpPr>
            <p:cNvPr id="6" name="object 6"/>
            <p:cNvSpPr/>
            <p:nvPr/>
          </p:nvSpPr>
          <p:spPr>
            <a:xfrm>
              <a:off x="747712" y="298132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7" name="object 7"/>
          <p:cNvSpPr txBox="1"/>
          <p:nvPr/>
        </p:nvSpPr>
        <p:spPr>
          <a:xfrm>
            <a:off x="1426331" y="5429433"/>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8" name="object 8"/>
          <p:cNvGrpSpPr/>
          <p:nvPr/>
        </p:nvGrpSpPr>
        <p:grpSpPr>
          <a:xfrm>
            <a:off x="1717477" y="4316169"/>
            <a:ext cx="6482953" cy="2426494"/>
            <a:chOff x="738187" y="2301957"/>
            <a:chExt cx="3457575" cy="1294130"/>
          </a:xfrm>
        </p:grpSpPr>
        <p:sp>
          <p:nvSpPr>
            <p:cNvPr id="9" name="object 9"/>
            <p:cNvSpPr/>
            <p:nvPr/>
          </p:nvSpPr>
          <p:spPr>
            <a:xfrm>
              <a:off x="747699" y="2301963"/>
              <a:ext cx="3439160" cy="1294130"/>
            </a:xfrm>
            <a:custGeom>
              <a:avLst/>
              <a:gdLst/>
              <a:ahLst/>
              <a:cxnLst/>
              <a:rect l="l" t="t" r="r" b="b"/>
              <a:pathLst>
                <a:path w="3439160" h="1294129">
                  <a:moveTo>
                    <a:pt x="9537" y="343128"/>
                  </a:moveTo>
                  <a:lnTo>
                    <a:pt x="9067" y="342011"/>
                  </a:lnTo>
                  <a:lnTo>
                    <a:pt x="7200" y="340144"/>
                  </a:lnTo>
                  <a:lnTo>
                    <a:pt x="6083" y="339686"/>
                  </a:lnTo>
                  <a:lnTo>
                    <a:pt x="3454" y="339686"/>
                  </a:lnTo>
                  <a:lnTo>
                    <a:pt x="2336" y="340144"/>
                  </a:lnTo>
                  <a:lnTo>
                    <a:pt x="469" y="342011"/>
                  </a:lnTo>
                  <a:lnTo>
                    <a:pt x="0" y="343128"/>
                  </a:lnTo>
                  <a:lnTo>
                    <a:pt x="0" y="345757"/>
                  </a:lnTo>
                  <a:lnTo>
                    <a:pt x="469" y="346887"/>
                  </a:lnTo>
                  <a:lnTo>
                    <a:pt x="2336" y="348742"/>
                  </a:lnTo>
                  <a:lnTo>
                    <a:pt x="3454" y="349211"/>
                  </a:lnTo>
                  <a:lnTo>
                    <a:pt x="6083" y="349211"/>
                  </a:lnTo>
                  <a:lnTo>
                    <a:pt x="7200" y="348742"/>
                  </a:lnTo>
                  <a:lnTo>
                    <a:pt x="9067" y="346887"/>
                  </a:lnTo>
                  <a:lnTo>
                    <a:pt x="9537" y="345757"/>
                  </a:lnTo>
                  <a:lnTo>
                    <a:pt x="9537" y="343128"/>
                  </a:lnTo>
                  <a:close/>
                </a:path>
                <a:path w="3439160" h="1294129">
                  <a:moveTo>
                    <a:pt x="9537" y="3441"/>
                  </a:moveTo>
                  <a:lnTo>
                    <a:pt x="9067" y="2324"/>
                  </a:lnTo>
                  <a:lnTo>
                    <a:pt x="7200" y="469"/>
                  </a:lnTo>
                  <a:lnTo>
                    <a:pt x="6083" y="0"/>
                  </a:lnTo>
                  <a:lnTo>
                    <a:pt x="3454" y="0"/>
                  </a:lnTo>
                  <a:lnTo>
                    <a:pt x="2336" y="469"/>
                  </a:lnTo>
                  <a:lnTo>
                    <a:pt x="469" y="2324"/>
                  </a:lnTo>
                  <a:lnTo>
                    <a:pt x="0" y="3441"/>
                  </a:lnTo>
                  <a:lnTo>
                    <a:pt x="0" y="6083"/>
                  </a:lnTo>
                  <a:lnTo>
                    <a:pt x="469" y="7200"/>
                  </a:lnTo>
                  <a:lnTo>
                    <a:pt x="2336" y="9055"/>
                  </a:lnTo>
                  <a:lnTo>
                    <a:pt x="3454" y="9525"/>
                  </a:lnTo>
                  <a:lnTo>
                    <a:pt x="6083" y="9525"/>
                  </a:lnTo>
                  <a:lnTo>
                    <a:pt x="7200" y="9055"/>
                  </a:lnTo>
                  <a:lnTo>
                    <a:pt x="9067" y="7200"/>
                  </a:lnTo>
                  <a:lnTo>
                    <a:pt x="9537" y="6083"/>
                  </a:lnTo>
                  <a:lnTo>
                    <a:pt x="9537" y="3441"/>
                  </a:lnTo>
                  <a:close/>
                </a:path>
                <a:path w="3439160" h="1294129">
                  <a:moveTo>
                    <a:pt x="57162" y="343128"/>
                  </a:moveTo>
                  <a:lnTo>
                    <a:pt x="56692" y="342011"/>
                  </a:lnTo>
                  <a:lnTo>
                    <a:pt x="54825" y="340144"/>
                  </a:lnTo>
                  <a:lnTo>
                    <a:pt x="53708" y="339686"/>
                  </a:lnTo>
                  <a:lnTo>
                    <a:pt x="51079" y="339686"/>
                  </a:lnTo>
                  <a:lnTo>
                    <a:pt x="49961" y="340144"/>
                  </a:lnTo>
                  <a:lnTo>
                    <a:pt x="48094" y="342011"/>
                  </a:lnTo>
                  <a:lnTo>
                    <a:pt x="47637" y="343128"/>
                  </a:lnTo>
                  <a:lnTo>
                    <a:pt x="47637" y="345757"/>
                  </a:lnTo>
                  <a:lnTo>
                    <a:pt x="48094" y="346887"/>
                  </a:lnTo>
                  <a:lnTo>
                    <a:pt x="49961" y="348742"/>
                  </a:lnTo>
                  <a:lnTo>
                    <a:pt x="51079" y="349211"/>
                  </a:lnTo>
                  <a:lnTo>
                    <a:pt x="53708" y="349211"/>
                  </a:lnTo>
                  <a:lnTo>
                    <a:pt x="54825" y="348742"/>
                  </a:lnTo>
                  <a:lnTo>
                    <a:pt x="56692" y="346887"/>
                  </a:lnTo>
                  <a:lnTo>
                    <a:pt x="57162" y="345757"/>
                  </a:lnTo>
                  <a:lnTo>
                    <a:pt x="57162" y="343128"/>
                  </a:lnTo>
                  <a:close/>
                </a:path>
                <a:path w="3439160" h="1294129">
                  <a:moveTo>
                    <a:pt x="57162" y="3441"/>
                  </a:moveTo>
                  <a:lnTo>
                    <a:pt x="56692" y="2324"/>
                  </a:lnTo>
                  <a:lnTo>
                    <a:pt x="54825" y="469"/>
                  </a:lnTo>
                  <a:lnTo>
                    <a:pt x="53708" y="0"/>
                  </a:lnTo>
                  <a:lnTo>
                    <a:pt x="51079" y="0"/>
                  </a:lnTo>
                  <a:lnTo>
                    <a:pt x="49961" y="469"/>
                  </a:lnTo>
                  <a:lnTo>
                    <a:pt x="48094" y="2324"/>
                  </a:lnTo>
                  <a:lnTo>
                    <a:pt x="47637" y="3441"/>
                  </a:lnTo>
                  <a:lnTo>
                    <a:pt x="47637" y="6083"/>
                  </a:lnTo>
                  <a:lnTo>
                    <a:pt x="48094" y="7200"/>
                  </a:lnTo>
                  <a:lnTo>
                    <a:pt x="49961" y="9055"/>
                  </a:lnTo>
                  <a:lnTo>
                    <a:pt x="51079" y="9525"/>
                  </a:lnTo>
                  <a:lnTo>
                    <a:pt x="53708" y="9525"/>
                  </a:lnTo>
                  <a:lnTo>
                    <a:pt x="54825" y="9055"/>
                  </a:lnTo>
                  <a:lnTo>
                    <a:pt x="56692" y="7200"/>
                  </a:lnTo>
                  <a:lnTo>
                    <a:pt x="57162" y="6083"/>
                  </a:lnTo>
                  <a:lnTo>
                    <a:pt x="57162" y="3441"/>
                  </a:lnTo>
                  <a:close/>
                </a:path>
                <a:path w="3439160" h="1294129">
                  <a:moveTo>
                    <a:pt x="104787" y="343128"/>
                  </a:moveTo>
                  <a:lnTo>
                    <a:pt x="104317" y="342011"/>
                  </a:lnTo>
                  <a:lnTo>
                    <a:pt x="102450" y="340144"/>
                  </a:lnTo>
                  <a:lnTo>
                    <a:pt x="101333" y="339686"/>
                  </a:lnTo>
                  <a:lnTo>
                    <a:pt x="98704" y="339686"/>
                  </a:lnTo>
                  <a:lnTo>
                    <a:pt x="97586" y="340144"/>
                  </a:lnTo>
                  <a:lnTo>
                    <a:pt x="95719" y="342011"/>
                  </a:lnTo>
                  <a:lnTo>
                    <a:pt x="95262" y="343128"/>
                  </a:lnTo>
                  <a:lnTo>
                    <a:pt x="95262" y="345757"/>
                  </a:lnTo>
                  <a:lnTo>
                    <a:pt x="95719" y="346887"/>
                  </a:lnTo>
                  <a:lnTo>
                    <a:pt x="97586" y="348742"/>
                  </a:lnTo>
                  <a:lnTo>
                    <a:pt x="98704" y="349211"/>
                  </a:lnTo>
                  <a:lnTo>
                    <a:pt x="101333" y="349211"/>
                  </a:lnTo>
                  <a:lnTo>
                    <a:pt x="102450" y="348742"/>
                  </a:lnTo>
                  <a:lnTo>
                    <a:pt x="104317" y="346887"/>
                  </a:lnTo>
                  <a:lnTo>
                    <a:pt x="104787" y="345757"/>
                  </a:lnTo>
                  <a:lnTo>
                    <a:pt x="104787" y="343128"/>
                  </a:lnTo>
                  <a:close/>
                </a:path>
                <a:path w="3439160" h="1294129">
                  <a:moveTo>
                    <a:pt x="104787" y="3441"/>
                  </a:moveTo>
                  <a:lnTo>
                    <a:pt x="104317" y="2324"/>
                  </a:lnTo>
                  <a:lnTo>
                    <a:pt x="102450" y="469"/>
                  </a:lnTo>
                  <a:lnTo>
                    <a:pt x="101333" y="0"/>
                  </a:lnTo>
                  <a:lnTo>
                    <a:pt x="98704" y="0"/>
                  </a:lnTo>
                  <a:lnTo>
                    <a:pt x="97586" y="469"/>
                  </a:lnTo>
                  <a:lnTo>
                    <a:pt x="95719" y="2324"/>
                  </a:lnTo>
                  <a:lnTo>
                    <a:pt x="95262" y="3441"/>
                  </a:lnTo>
                  <a:lnTo>
                    <a:pt x="95262" y="6083"/>
                  </a:lnTo>
                  <a:lnTo>
                    <a:pt x="95719" y="7200"/>
                  </a:lnTo>
                  <a:lnTo>
                    <a:pt x="97586" y="9055"/>
                  </a:lnTo>
                  <a:lnTo>
                    <a:pt x="98704" y="9525"/>
                  </a:lnTo>
                  <a:lnTo>
                    <a:pt x="101333" y="9525"/>
                  </a:lnTo>
                  <a:lnTo>
                    <a:pt x="102450" y="9055"/>
                  </a:lnTo>
                  <a:lnTo>
                    <a:pt x="104317" y="7200"/>
                  </a:lnTo>
                  <a:lnTo>
                    <a:pt x="104787" y="6083"/>
                  </a:lnTo>
                  <a:lnTo>
                    <a:pt x="104787" y="3441"/>
                  </a:lnTo>
                  <a:close/>
                </a:path>
                <a:path w="3439160" h="1294129">
                  <a:moveTo>
                    <a:pt x="146392" y="1287653"/>
                  </a:moveTo>
                  <a:lnTo>
                    <a:pt x="145923" y="1286535"/>
                  </a:lnTo>
                  <a:lnTo>
                    <a:pt x="144068" y="1284668"/>
                  </a:lnTo>
                  <a:lnTo>
                    <a:pt x="142938" y="1284211"/>
                  </a:lnTo>
                  <a:lnTo>
                    <a:pt x="140309" y="1284211"/>
                  </a:lnTo>
                  <a:lnTo>
                    <a:pt x="139192" y="1284668"/>
                  </a:lnTo>
                  <a:lnTo>
                    <a:pt x="137325" y="1286535"/>
                  </a:lnTo>
                  <a:lnTo>
                    <a:pt x="136867" y="1287653"/>
                  </a:lnTo>
                  <a:lnTo>
                    <a:pt x="136867" y="1290281"/>
                  </a:lnTo>
                  <a:lnTo>
                    <a:pt x="137325" y="1291399"/>
                  </a:lnTo>
                  <a:lnTo>
                    <a:pt x="139192" y="1293266"/>
                  </a:lnTo>
                  <a:lnTo>
                    <a:pt x="140309" y="1293736"/>
                  </a:lnTo>
                  <a:lnTo>
                    <a:pt x="142938" y="1293736"/>
                  </a:lnTo>
                  <a:lnTo>
                    <a:pt x="144068" y="1293266"/>
                  </a:lnTo>
                  <a:lnTo>
                    <a:pt x="145923" y="1291399"/>
                  </a:lnTo>
                  <a:lnTo>
                    <a:pt x="146392" y="1290281"/>
                  </a:lnTo>
                  <a:lnTo>
                    <a:pt x="146392" y="1287653"/>
                  </a:lnTo>
                  <a:close/>
                </a:path>
                <a:path w="3439160" h="1294129">
                  <a:moveTo>
                    <a:pt x="146392" y="1240028"/>
                  </a:moveTo>
                  <a:lnTo>
                    <a:pt x="145923" y="1238910"/>
                  </a:lnTo>
                  <a:lnTo>
                    <a:pt x="144068" y="1237043"/>
                  </a:lnTo>
                  <a:lnTo>
                    <a:pt x="142938" y="1236586"/>
                  </a:lnTo>
                  <a:lnTo>
                    <a:pt x="140309" y="1236586"/>
                  </a:lnTo>
                  <a:lnTo>
                    <a:pt x="139192" y="1237043"/>
                  </a:lnTo>
                  <a:lnTo>
                    <a:pt x="137325" y="1238910"/>
                  </a:lnTo>
                  <a:lnTo>
                    <a:pt x="136867" y="1240028"/>
                  </a:lnTo>
                  <a:lnTo>
                    <a:pt x="136867" y="1242656"/>
                  </a:lnTo>
                  <a:lnTo>
                    <a:pt x="137325" y="1243774"/>
                  </a:lnTo>
                  <a:lnTo>
                    <a:pt x="139192" y="1245641"/>
                  </a:lnTo>
                  <a:lnTo>
                    <a:pt x="140309" y="1246111"/>
                  </a:lnTo>
                  <a:lnTo>
                    <a:pt x="142938" y="1246111"/>
                  </a:lnTo>
                  <a:lnTo>
                    <a:pt x="144068" y="1245641"/>
                  </a:lnTo>
                  <a:lnTo>
                    <a:pt x="145923" y="1243774"/>
                  </a:lnTo>
                  <a:lnTo>
                    <a:pt x="146392" y="1242656"/>
                  </a:lnTo>
                  <a:lnTo>
                    <a:pt x="146392" y="1240028"/>
                  </a:lnTo>
                  <a:close/>
                </a:path>
                <a:path w="3439160" h="1294129">
                  <a:moveTo>
                    <a:pt x="146392" y="1192403"/>
                  </a:moveTo>
                  <a:lnTo>
                    <a:pt x="145923" y="1191285"/>
                  </a:lnTo>
                  <a:lnTo>
                    <a:pt x="144068" y="1189418"/>
                  </a:lnTo>
                  <a:lnTo>
                    <a:pt x="142938" y="1188961"/>
                  </a:lnTo>
                  <a:lnTo>
                    <a:pt x="140309" y="1188961"/>
                  </a:lnTo>
                  <a:lnTo>
                    <a:pt x="139192" y="1189418"/>
                  </a:lnTo>
                  <a:lnTo>
                    <a:pt x="137325" y="1191285"/>
                  </a:lnTo>
                  <a:lnTo>
                    <a:pt x="136867" y="1192403"/>
                  </a:lnTo>
                  <a:lnTo>
                    <a:pt x="136867" y="1195031"/>
                  </a:lnTo>
                  <a:lnTo>
                    <a:pt x="137325" y="1196149"/>
                  </a:lnTo>
                  <a:lnTo>
                    <a:pt x="139192" y="1198016"/>
                  </a:lnTo>
                  <a:lnTo>
                    <a:pt x="140309" y="1198486"/>
                  </a:lnTo>
                  <a:lnTo>
                    <a:pt x="142938" y="1198486"/>
                  </a:lnTo>
                  <a:lnTo>
                    <a:pt x="144068" y="1198016"/>
                  </a:lnTo>
                  <a:lnTo>
                    <a:pt x="145923" y="1196149"/>
                  </a:lnTo>
                  <a:lnTo>
                    <a:pt x="146392" y="1195031"/>
                  </a:lnTo>
                  <a:lnTo>
                    <a:pt x="146392" y="1192403"/>
                  </a:lnTo>
                  <a:close/>
                </a:path>
                <a:path w="3439160" h="1294129">
                  <a:moveTo>
                    <a:pt x="146392" y="1144778"/>
                  </a:moveTo>
                  <a:lnTo>
                    <a:pt x="145923" y="1143660"/>
                  </a:lnTo>
                  <a:lnTo>
                    <a:pt x="144068" y="1141793"/>
                  </a:lnTo>
                  <a:lnTo>
                    <a:pt x="142938" y="1141336"/>
                  </a:lnTo>
                  <a:lnTo>
                    <a:pt x="140309" y="1141336"/>
                  </a:lnTo>
                  <a:lnTo>
                    <a:pt x="139192" y="1141793"/>
                  </a:lnTo>
                  <a:lnTo>
                    <a:pt x="137325" y="1143660"/>
                  </a:lnTo>
                  <a:lnTo>
                    <a:pt x="136867" y="1144778"/>
                  </a:lnTo>
                  <a:lnTo>
                    <a:pt x="136867" y="1147406"/>
                  </a:lnTo>
                  <a:lnTo>
                    <a:pt x="137325" y="1148524"/>
                  </a:lnTo>
                  <a:lnTo>
                    <a:pt x="139192" y="1150391"/>
                  </a:lnTo>
                  <a:lnTo>
                    <a:pt x="140309" y="1150861"/>
                  </a:lnTo>
                  <a:lnTo>
                    <a:pt x="142938" y="1150861"/>
                  </a:lnTo>
                  <a:lnTo>
                    <a:pt x="144068" y="1150391"/>
                  </a:lnTo>
                  <a:lnTo>
                    <a:pt x="145923" y="1148524"/>
                  </a:lnTo>
                  <a:lnTo>
                    <a:pt x="146392" y="1147406"/>
                  </a:lnTo>
                  <a:lnTo>
                    <a:pt x="146392" y="1144778"/>
                  </a:lnTo>
                  <a:close/>
                </a:path>
                <a:path w="3439160" h="1294129">
                  <a:moveTo>
                    <a:pt x="146392" y="1097153"/>
                  </a:moveTo>
                  <a:lnTo>
                    <a:pt x="145923" y="1096035"/>
                  </a:lnTo>
                  <a:lnTo>
                    <a:pt x="144068" y="1094168"/>
                  </a:lnTo>
                  <a:lnTo>
                    <a:pt x="142938" y="1093698"/>
                  </a:lnTo>
                  <a:lnTo>
                    <a:pt x="140309" y="1093698"/>
                  </a:lnTo>
                  <a:lnTo>
                    <a:pt x="139192" y="1094168"/>
                  </a:lnTo>
                  <a:lnTo>
                    <a:pt x="137325" y="1096035"/>
                  </a:lnTo>
                  <a:lnTo>
                    <a:pt x="136867" y="1097153"/>
                  </a:lnTo>
                  <a:lnTo>
                    <a:pt x="136867" y="1099781"/>
                  </a:lnTo>
                  <a:lnTo>
                    <a:pt x="137325" y="1100899"/>
                  </a:lnTo>
                  <a:lnTo>
                    <a:pt x="139192" y="1102766"/>
                  </a:lnTo>
                  <a:lnTo>
                    <a:pt x="140309" y="1103223"/>
                  </a:lnTo>
                  <a:lnTo>
                    <a:pt x="142938" y="1103223"/>
                  </a:lnTo>
                  <a:lnTo>
                    <a:pt x="144068" y="1102766"/>
                  </a:lnTo>
                  <a:lnTo>
                    <a:pt x="145923" y="1100899"/>
                  </a:lnTo>
                  <a:lnTo>
                    <a:pt x="146392" y="1099781"/>
                  </a:lnTo>
                  <a:lnTo>
                    <a:pt x="146392" y="1097153"/>
                  </a:lnTo>
                  <a:close/>
                </a:path>
                <a:path w="3439160" h="1294129">
                  <a:moveTo>
                    <a:pt x="146392" y="1049528"/>
                  </a:moveTo>
                  <a:lnTo>
                    <a:pt x="145923" y="1048410"/>
                  </a:lnTo>
                  <a:lnTo>
                    <a:pt x="144068" y="1046543"/>
                  </a:lnTo>
                  <a:lnTo>
                    <a:pt x="142938" y="1046073"/>
                  </a:lnTo>
                  <a:lnTo>
                    <a:pt x="140309" y="1046073"/>
                  </a:lnTo>
                  <a:lnTo>
                    <a:pt x="139192" y="1046543"/>
                  </a:lnTo>
                  <a:lnTo>
                    <a:pt x="137325" y="1048410"/>
                  </a:lnTo>
                  <a:lnTo>
                    <a:pt x="136867" y="1049528"/>
                  </a:lnTo>
                  <a:lnTo>
                    <a:pt x="136867" y="1052156"/>
                  </a:lnTo>
                  <a:lnTo>
                    <a:pt x="137325" y="1053274"/>
                  </a:lnTo>
                  <a:lnTo>
                    <a:pt x="139192" y="1055141"/>
                  </a:lnTo>
                  <a:lnTo>
                    <a:pt x="140309" y="1055598"/>
                  </a:lnTo>
                  <a:lnTo>
                    <a:pt x="142938" y="1055598"/>
                  </a:lnTo>
                  <a:lnTo>
                    <a:pt x="144068" y="1055141"/>
                  </a:lnTo>
                  <a:lnTo>
                    <a:pt x="145923" y="1053274"/>
                  </a:lnTo>
                  <a:lnTo>
                    <a:pt x="146392" y="1052156"/>
                  </a:lnTo>
                  <a:lnTo>
                    <a:pt x="146392" y="1049528"/>
                  </a:lnTo>
                  <a:close/>
                </a:path>
                <a:path w="3439160" h="1294129">
                  <a:moveTo>
                    <a:pt x="146392" y="1001903"/>
                  </a:moveTo>
                  <a:lnTo>
                    <a:pt x="145923" y="1000785"/>
                  </a:lnTo>
                  <a:lnTo>
                    <a:pt x="144068" y="998918"/>
                  </a:lnTo>
                  <a:lnTo>
                    <a:pt x="142938" y="998448"/>
                  </a:lnTo>
                  <a:lnTo>
                    <a:pt x="140309" y="998448"/>
                  </a:lnTo>
                  <a:lnTo>
                    <a:pt x="139192" y="998918"/>
                  </a:lnTo>
                  <a:lnTo>
                    <a:pt x="137325" y="1000785"/>
                  </a:lnTo>
                  <a:lnTo>
                    <a:pt x="136867" y="1001903"/>
                  </a:lnTo>
                  <a:lnTo>
                    <a:pt x="136867" y="1004531"/>
                  </a:lnTo>
                  <a:lnTo>
                    <a:pt x="137325" y="1005649"/>
                  </a:lnTo>
                  <a:lnTo>
                    <a:pt x="139192" y="1007516"/>
                  </a:lnTo>
                  <a:lnTo>
                    <a:pt x="140309" y="1007973"/>
                  </a:lnTo>
                  <a:lnTo>
                    <a:pt x="142938" y="1007973"/>
                  </a:lnTo>
                  <a:lnTo>
                    <a:pt x="144068" y="1007516"/>
                  </a:lnTo>
                  <a:lnTo>
                    <a:pt x="145923" y="1005649"/>
                  </a:lnTo>
                  <a:lnTo>
                    <a:pt x="146392" y="1004531"/>
                  </a:lnTo>
                  <a:lnTo>
                    <a:pt x="146392" y="1001903"/>
                  </a:lnTo>
                  <a:close/>
                </a:path>
                <a:path w="3439160" h="1294129">
                  <a:moveTo>
                    <a:pt x="146392" y="954278"/>
                  </a:moveTo>
                  <a:lnTo>
                    <a:pt x="145923" y="953160"/>
                  </a:lnTo>
                  <a:lnTo>
                    <a:pt x="144068" y="951293"/>
                  </a:lnTo>
                  <a:lnTo>
                    <a:pt x="142938" y="950823"/>
                  </a:lnTo>
                  <a:lnTo>
                    <a:pt x="140309" y="950823"/>
                  </a:lnTo>
                  <a:lnTo>
                    <a:pt x="139192" y="951293"/>
                  </a:lnTo>
                  <a:lnTo>
                    <a:pt x="137325" y="953160"/>
                  </a:lnTo>
                  <a:lnTo>
                    <a:pt x="136867" y="954278"/>
                  </a:lnTo>
                  <a:lnTo>
                    <a:pt x="136867" y="956906"/>
                  </a:lnTo>
                  <a:lnTo>
                    <a:pt x="137325" y="958024"/>
                  </a:lnTo>
                  <a:lnTo>
                    <a:pt x="139192" y="959891"/>
                  </a:lnTo>
                  <a:lnTo>
                    <a:pt x="140309" y="960348"/>
                  </a:lnTo>
                  <a:lnTo>
                    <a:pt x="142938" y="960348"/>
                  </a:lnTo>
                  <a:lnTo>
                    <a:pt x="144068" y="959891"/>
                  </a:lnTo>
                  <a:lnTo>
                    <a:pt x="145923" y="958024"/>
                  </a:lnTo>
                  <a:lnTo>
                    <a:pt x="146392" y="956906"/>
                  </a:lnTo>
                  <a:lnTo>
                    <a:pt x="146392" y="954278"/>
                  </a:lnTo>
                  <a:close/>
                </a:path>
                <a:path w="3439160" h="1294129">
                  <a:moveTo>
                    <a:pt x="146392" y="906653"/>
                  </a:moveTo>
                  <a:lnTo>
                    <a:pt x="145923" y="905535"/>
                  </a:lnTo>
                  <a:lnTo>
                    <a:pt x="144068" y="903668"/>
                  </a:lnTo>
                  <a:lnTo>
                    <a:pt x="142938" y="903198"/>
                  </a:lnTo>
                  <a:lnTo>
                    <a:pt x="140309" y="903198"/>
                  </a:lnTo>
                  <a:lnTo>
                    <a:pt x="139192" y="903668"/>
                  </a:lnTo>
                  <a:lnTo>
                    <a:pt x="137325" y="905535"/>
                  </a:lnTo>
                  <a:lnTo>
                    <a:pt x="136867" y="906653"/>
                  </a:lnTo>
                  <a:lnTo>
                    <a:pt x="136867" y="909281"/>
                  </a:lnTo>
                  <a:lnTo>
                    <a:pt x="137325" y="910399"/>
                  </a:lnTo>
                  <a:lnTo>
                    <a:pt x="139192" y="912266"/>
                  </a:lnTo>
                  <a:lnTo>
                    <a:pt x="140309" y="912723"/>
                  </a:lnTo>
                  <a:lnTo>
                    <a:pt x="142938" y="912723"/>
                  </a:lnTo>
                  <a:lnTo>
                    <a:pt x="144068" y="912266"/>
                  </a:lnTo>
                  <a:lnTo>
                    <a:pt x="145923" y="910399"/>
                  </a:lnTo>
                  <a:lnTo>
                    <a:pt x="146392" y="909281"/>
                  </a:lnTo>
                  <a:lnTo>
                    <a:pt x="146392" y="906653"/>
                  </a:lnTo>
                  <a:close/>
                </a:path>
                <a:path w="3439160" h="1294129">
                  <a:moveTo>
                    <a:pt x="146392" y="859028"/>
                  </a:moveTo>
                  <a:lnTo>
                    <a:pt x="145923" y="857910"/>
                  </a:lnTo>
                  <a:lnTo>
                    <a:pt x="144068" y="856043"/>
                  </a:lnTo>
                  <a:lnTo>
                    <a:pt x="142938" y="855573"/>
                  </a:lnTo>
                  <a:lnTo>
                    <a:pt x="140309" y="855573"/>
                  </a:lnTo>
                  <a:lnTo>
                    <a:pt x="139192" y="856043"/>
                  </a:lnTo>
                  <a:lnTo>
                    <a:pt x="137325" y="857910"/>
                  </a:lnTo>
                  <a:lnTo>
                    <a:pt x="136867" y="859028"/>
                  </a:lnTo>
                  <a:lnTo>
                    <a:pt x="136867" y="861656"/>
                  </a:lnTo>
                  <a:lnTo>
                    <a:pt x="137325" y="862774"/>
                  </a:lnTo>
                  <a:lnTo>
                    <a:pt x="139192" y="864641"/>
                  </a:lnTo>
                  <a:lnTo>
                    <a:pt x="140309" y="865098"/>
                  </a:lnTo>
                  <a:lnTo>
                    <a:pt x="142938" y="865098"/>
                  </a:lnTo>
                  <a:lnTo>
                    <a:pt x="144068" y="864641"/>
                  </a:lnTo>
                  <a:lnTo>
                    <a:pt x="145923" y="862774"/>
                  </a:lnTo>
                  <a:lnTo>
                    <a:pt x="146392" y="861656"/>
                  </a:lnTo>
                  <a:lnTo>
                    <a:pt x="146392" y="859028"/>
                  </a:lnTo>
                  <a:close/>
                </a:path>
                <a:path w="3439160" h="1294129">
                  <a:moveTo>
                    <a:pt x="146392" y="811403"/>
                  </a:moveTo>
                  <a:lnTo>
                    <a:pt x="145923" y="810285"/>
                  </a:lnTo>
                  <a:lnTo>
                    <a:pt x="144068" y="808418"/>
                  </a:lnTo>
                  <a:lnTo>
                    <a:pt x="142938" y="807948"/>
                  </a:lnTo>
                  <a:lnTo>
                    <a:pt x="140309" y="807948"/>
                  </a:lnTo>
                  <a:lnTo>
                    <a:pt x="139192" y="808418"/>
                  </a:lnTo>
                  <a:lnTo>
                    <a:pt x="137325" y="810285"/>
                  </a:lnTo>
                  <a:lnTo>
                    <a:pt x="136867" y="811403"/>
                  </a:lnTo>
                  <a:lnTo>
                    <a:pt x="136867" y="814031"/>
                  </a:lnTo>
                  <a:lnTo>
                    <a:pt x="137325" y="815149"/>
                  </a:lnTo>
                  <a:lnTo>
                    <a:pt x="139192" y="817016"/>
                  </a:lnTo>
                  <a:lnTo>
                    <a:pt x="140309" y="817473"/>
                  </a:lnTo>
                  <a:lnTo>
                    <a:pt x="142938" y="817473"/>
                  </a:lnTo>
                  <a:lnTo>
                    <a:pt x="144068" y="817016"/>
                  </a:lnTo>
                  <a:lnTo>
                    <a:pt x="145923" y="815149"/>
                  </a:lnTo>
                  <a:lnTo>
                    <a:pt x="146392" y="814031"/>
                  </a:lnTo>
                  <a:lnTo>
                    <a:pt x="146392" y="811403"/>
                  </a:lnTo>
                  <a:close/>
                </a:path>
                <a:path w="3439160" h="1294129">
                  <a:moveTo>
                    <a:pt x="146392" y="763778"/>
                  </a:moveTo>
                  <a:lnTo>
                    <a:pt x="145923" y="762660"/>
                  </a:lnTo>
                  <a:lnTo>
                    <a:pt x="144068" y="760793"/>
                  </a:lnTo>
                  <a:lnTo>
                    <a:pt x="142938" y="760323"/>
                  </a:lnTo>
                  <a:lnTo>
                    <a:pt x="140309" y="760323"/>
                  </a:lnTo>
                  <a:lnTo>
                    <a:pt x="139192" y="760793"/>
                  </a:lnTo>
                  <a:lnTo>
                    <a:pt x="137325" y="762660"/>
                  </a:lnTo>
                  <a:lnTo>
                    <a:pt x="136867" y="763778"/>
                  </a:lnTo>
                  <a:lnTo>
                    <a:pt x="136867" y="766406"/>
                  </a:lnTo>
                  <a:lnTo>
                    <a:pt x="137325" y="767524"/>
                  </a:lnTo>
                  <a:lnTo>
                    <a:pt x="139192" y="769391"/>
                  </a:lnTo>
                  <a:lnTo>
                    <a:pt x="140309" y="769848"/>
                  </a:lnTo>
                  <a:lnTo>
                    <a:pt x="142938" y="769848"/>
                  </a:lnTo>
                  <a:lnTo>
                    <a:pt x="144068" y="769391"/>
                  </a:lnTo>
                  <a:lnTo>
                    <a:pt x="145923" y="767524"/>
                  </a:lnTo>
                  <a:lnTo>
                    <a:pt x="146392" y="766406"/>
                  </a:lnTo>
                  <a:lnTo>
                    <a:pt x="146392" y="763778"/>
                  </a:lnTo>
                  <a:close/>
                </a:path>
                <a:path w="3439160" h="1294129">
                  <a:moveTo>
                    <a:pt x="146392" y="716153"/>
                  </a:moveTo>
                  <a:lnTo>
                    <a:pt x="145923" y="715035"/>
                  </a:lnTo>
                  <a:lnTo>
                    <a:pt x="144068" y="713168"/>
                  </a:lnTo>
                  <a:lnTo>
                    <a:pt x="142938" y="712698"/>
                  </a:lnTo>
                  <a:lnTo>
                    <a:pt x="140309" y="712698"/>
                  </a:lnTo>
                  <a:lnTo>
                    <a:pt x="139192" y="713168"/>
                  </a:lnTo>
                  <a:lnTo>
                    <a:pt x="137325" y="715035"/>
                  </a:lnTo>
                  <a:lnTo>
                    <a:pt x="136867" y="716153"/>
                  </a:lnTo>
                  <a:lnTo>
                    <a:pt x="136867" y="718781"/>
                  </a:lnTo>
                  <a:lnTo>
                    <a:pt x="137325" y="719899"/>
                  </a:lnTo>
                  <a:lnTo>
                    <a:pt x="139192" y="721766"/>
                  </a:lnTo>
                  <a:lnTo>
                    <a:pt x="140309" y="722223"/>
                  </a:lnTo>
                  <a:lnTo>
                    <a:pt x="142938" y="722223"/>
                  </a:lnTo>
                  <a:lnTo>
                    <a:pt x="144068" y="721766"/>
                  </a:lnTo>
                  <a:lnTo>
                    <a:pt x="145923" y="719899"/>
                  </a:lnTo>
                  <a:lnTo>
                    <a:pt x="146392" y="718781"/>
                  </a:lnTo>
                  <a:lnTo>
                    <a:pt x="146392" y="716153"/>
                  </a:lnTo>
                  <a:close/>
                </a:path>
                <a:path w="3439160" h="1294129">
                  <a:moveTo>
                    <a:pt x="152412" y="343128"/>
                  </a:moveTo>
                  <a:lnTo>
                    <a:pt x="151942" y="342011"/>
                  </a:lnTo>
                  <a:lnTo>
                    <a:pt x="150075" y="340144"/>
                  </a:lnTo>
                  <a:lnTo>
                    <a:pt x="148958" y="339686"/>
                  </a:lnTo>
                  <a:lnTo>
                    <a:pt x="146329" y="339686"/>
                  </a:lnTo>
                  <a:lnTo>
                    <a:pt x="145211" y="340144"/>
                  </a:lnTo>
                  <a:lnTo>
                    <a:pt x="143344" y="342011"/>
                  </a:lnTo>
                  <a:lnTo>
                    <a:pt x="142887" y="343128"/>
                  </a:lnTo>
                  <a:lnTo>
                    <a:pt x="142887" y="345757"/>
                  </a:lnTo>
                  <a:lnTo>
                    <a:pt x="143344" y="346887"/>
                  </a:lnTo>
                  <a:lnTo>
                    <a:pt x="145211" y="348742"/>
                  </a:lnTo>
                  <a:lnTo>
                    <a:pt x="146329" y="349211"/>
                  </a:lnTo>
                  <a:lnTo>
                    <a:pt x="148958" y="349211"/>
                  </a:lnTo>
                  <a:lnTo>
                    <a:pt x="150075" y="348742"/>
                  </a:lnTo>
                  <a:lnTo>
                    <a:pt x="151942" y="346887"/>
                  </a:lnTo>
                  <a:lnTo>
                    <a:pt x="152412" y="345757"/>
                  </a:lnTo>
                  <a:lnTo>
                    <a:pt x="152412" y="343128"/>
                  </a:lnTo>
                  <a:close/>
                </a:path>
                <a:path w="3439160" h="1294129">
                  <a:moveTo>
                    <a:pt x="152412" y="3441"/>
                  </a:moveTo>
                  <a:lnTo>
                    <a:pt x="151942" y="2324"/>
                  </a:lnTo>
                  <a:lnTo>
                    <a:pt x="150075" y="469"/>
                  </a:lnTo>
                  <a:lnTo>
                    <a:pt x="148958" y="0"/>
                  </a:lnTo>
                  <a:lnTo>
                    <a:pt x="146329" y="0"/>
                  </a:lnTo>
                  <a:lnTo>
                    <a:pt x="145211" y="469"/>
                  </a:lnTo>
                  <a:lnTo>
                    <a:pt x="143344" y="2324"/>
                  </a:lnTo>
                  <a:lnTo>
                    <a:pt x="142887" y="3441"/>
                  </a:lnTo>
                  <a:lnTo>
                    <a:pt x="142887" y="6083"/>
                  </a:lnTo>
                  <a:lnTo>
                    <a:pt x="143344" y="7200"/>
                  </a:lnTo>
                  <a:lnTo>
                    <a:pt x="145211" y="9055"/>
                  </a:lnTo>
                  <a:lnTo>
                    <a:pt x="146329" y="9525"/>
                  </a:lnTo>
                  <a:lnTo>
                    <a:pt x="148958" y="9525"/>
                  </a:lnTo>
                  <a:lnTo>
                    <a:pt x="150075" y="9055"/>
                  </a:lnTo>
                  <a:lnTo>
                    <a:pt x="151942" y="7200"/>
                  </a:lnTo>
                  <a:lnTo>
                    <a:pt x="152412" y="6083"/>
                  </a:lnTo>
                  <a:lnTo>
                    <a:pt x="152412" y="3441"/>
                  </a:lnTo>
                  <a:close/>
                </a:path>
                <a:path w="3439160" h="1294129">
                  <a:moveTo>
                    <a:pt x="200037" y="343128"/>
                  </a:moveTo>
                  <a:lnTo>
                    <a:pt x="199567" y="342011"/>
                  </a:lnTo>
                  <a:lnTo>
                    <a:pt x="197700" y="340144"/>
                  </a:lnTo>
                  <a:lnTo>
                    <a:pt x="196583" y="339686"/>
                  </a:lnTo>
                  <a:lnTo>
                    <a:pt x="193954" y="339686"/>
                  </a:lnTo>
                  <a:lnTo>
                    <a:pt x="192836" y="340144"/>
                  </a:lnTo>
                  <a:lnTo>
                    <a:pt x="190969" y="342011"/>
                  </a:lnTo>
                  <a:lnTo>
                    <a:pt x="190512" y="343128"/>
                  </a:lnTo>
                  <a:lnTo>
                    <a:pt x="190512" y="345757"/>
                  </a:lnTo>
                  <a:lnTo>
                    <a:pt x="190969" y="346887"/>
                  </a:lnTo>
                  <a:lnTo>
                    <a:pt x="192836" y="348742"/>
                  </a:lnTo>
                  <a:lnTo>
                    <a:pt x="193954" y="349211"/>
                  </a:lnTo>
                  <a:lnTo>
                    <a:pt x="196583" y="349211"/>
                  </a:lnTo>
                  <a:lnTo>
                    <a:pt x="197700" y="348742"/>
                  </a:lnTo>
                  <a:lnTo>
                    <a:pt x="199567" y="346887"/>
                  </a:lnTo>
                  <a:lnTo>
                    <a:pt x="200037" y="345757"/>
                  </a:lnTo>
                  <a:lnTo>
                    <a:pt x="200037" y="343128"/>
                  </a:lnTo>
                  <a:close/>
                </a:path>
                <a:path w="3439160" h="1294129">
                  <a:moveTo>
                    <a:pt x="200037" y="3441"/>
                  </a:moveTo>
                  <a:lnTo>
                    <a:pt x="199567" y="2324"/>
                  </a:lnTo>
                  <a:lnTo>
                    <a:pt x="197700" y="469"/>
                  </a:lnTo>
                  <a:lnTo>
                    <a:pt x="196583" y="0"/>
                  </a:lnTo>
                  <a:lnTo>
                    <a:pt x="193954" y="0"/>
                  </a:lnTo>
                  <a:lnTo>
                    <a:pt x="192836" y="469"/>
                  </a:lnTo>
                  <a:lnTo>
                    <a:pt x="190969" y="2324"/>
                  </a:lnTo>
                  <a:lnTo>
                    <a:pt x="190512" y="3441"/>
                  </a:lnTo>
                  <a:lnTo>
                    <a:pt x="190512" y="6083"/>
                  </a:lnTo>
                  <a:lnTo>
                    <a:pt x="190969" y="7200"/>
                  </a:lnTo>
                  <a:lnTo>
                    <a:pt x="192836" y="9055"/>
                  </a:lnTo>
                  <a:lnTo>
                    <a:pt x="193954" y="9525"/>
                  </a:lnTo>
                  <a:lnTo>
                    <a:pt x="196583" y="9525"/>
                  </a:lnTo>
                  <a:lnTo>
                    <a:pt x="197700" y="9055"/>
                  </a:lnTo>
                  <a:lnTo>
                    <a:pt x="199567" y="7200"/>
                  </a:lnTo>
                  <a:lnTo>
                    <a:pt x="200037" y="6083"/>
                  </a:lnTo>
                  <a:lnTo>
                    <a:pt x="200037" y="3441"/>
                  </a:lnTo>
                  <a:close/>
                </a:path>
                <a:path w="3439160" h="1294129">
                  <a:moveTo>
                    <a:pt x="247662" y="343128"/>
                  </a:moveTo>
                  <a:lnTo>
                    <a:pt x="247192" y="342011"/>
                  </a:lnTo>
                  <a:lnTo>
                    <a:pt x="245325" y="340144"/>
                  </a:lnTo>
                  <a:lnTo>
                    <a:pt x="244208" y="339686"/>
                  </a:lnTo>
                  <a:lnTo>
                    <a:pt x="241579" y="339686"/>
                  </a:lnTo>
                  <a:lnTo>
                    <a:pt x="240461" y="340144"/>
                  </a:lnTo>
                  <a:lnTo>
                    <a:pt x="238594" y="342011"/>
                  </a:lnTo>
                  <a:lnTo>
                    <a:pt x="238137" y="343128"/>
                  </a:lnTo>
                  <a:lnTo>
                    <a:pt x="238137" y="345757"/>
                  </a:lnTo>
                  <a:lnTo>
                    <a:pt x="238594" y="346887"/>
                  </a:lnTo>
                  <a:lnTo>
                    <a:pt x="240461" y="348742"/>
                  </a:lnTo>
                  <a:lnTo>
                    <a:pt x="241579" y="349211"/>
                  </a:lnTo>
                  <a:lnTo>
                    <a:pt x="244208" y="349211"/>
                  </a:lnTo>
                  <a:lnTo>
                    <a:pt x="245325" y="348742"/>
                  </a:lnTo>
                  <a:lnTo>
                    <a:pt x="247192" y="346887"/>
                  </a:lnTo>
                  <a:lnTo>
                    <a:pt x="247662" y="345757"/>
                  </a:lnTo>
                  <a:lnTo>
                    <a:pt x="247662" y="343128"/>
                  </a:lnTo>
                  <a:close/>
                </a:path>
                <a:path w="3439160" h="1294129">
                  <a:moveTo>
                    <a:pt x="247662" y="3441"/>
                  </a:moveTo>
                  <a:lnTo>
                    <a:pt x="247192" y="2324"/>
                  </a:lnTo>
                  <a:lnTo>
                    <a:pt x="245325" y="469"/>
                  </a:lnTo>
                  <a:lnTo>
                    <a:pt x="244208" y="0"/>
                  </a:lnTo>
                  <a:lnTo>
                    <a:pt x="241579" y="0"/>
                  </a:lnTo>
                  <a:lnTo>
                    <a:pt x="240461" y="469"/>
                  </a:lnTo>
                  <a:lnTo>
                    <a:pt x="238594" y="2324"/>
                  </a:lnTo>
                  <a:lnTo>
                    <a:pt x="238137" y="3441"/>
                  </a:lnTo>
                  <a:lnTo>
                    <a:pt x="238137" y="6083"/>
                  </a:lnTo>
                  <a:lnTo>
                    <a:pt x="238594" y="7200"/>
                  </a:lnTo>
                  <a:lnTo>
                    <a:pt x="240461" y="9055"/>
                  </a:lnTo>
                  <a:lnTo>
                    <a:pt x="241579" y="9525"/>
                  </a:lnTo>
                  <a:lnTo>
                    <a:pt x="244208" y="9525"/>
                  </a:lnTo>
                  <a:lnTo>
                    <a:pt x="245325" y="9055"/>
                  </a:lnTo>
                  <a:lnTo>
                    <a:pt x="247192" y="7200"/>
                  </a:lnTo>
                  <a:lnTo>
                    <a:pt x="247662" y="6083"/>
                  </a:lnTo>
                  <a:lnTo>
                    <a:pt x="247662" y="3441"/>
                  </a:lnTo>
                  <a:close/>
                </a:path>
                <a:path w="3439160" h="1294129">
                  <a:moveTo>
                    <a:pt x="295287" y="343128"/>
                  </a:moveTo>
                  <a:lnTo>
                    <a:pt x="294817" y="342011"/>
                  </a:lnTo>
                  <a:lnTo>
                    <a:pt x="292950" y="340144"/>
                  </a:lnTo>
                  <a:lnTo>
                    <a:pt x="291833" y="339686"/>
                  </a:lnTo>
                  <a:lnTo>
                    <a:pt x="289204" y="339686"/>
                  </a:lnTo>
                  <a:lnTo>
                    <a:pt x="288086" y="340144"/>
                  </a:lnTo>
                  <a:lnTo>
                    <a:pt x="286219" y="342011"/>
                  </a:lnTo>
                  <a:lnTo>
                    <a:pt x="285762" y="343128"/>
                  </a:lnTo>
                  <a:lnTo>
                    <a:pt x="285762" y="345757"/>
                  </a:lnTo>
                  <a:lnTo>
                    <a:pt x="286219" y="346887"/>
                  </a:lnTo>
                  <a:lnTo>
                    <a:pt x="288086" y="348742"/>
                  </a:lnTo>
                  <a:lnTo>
                    <a:pt x="289204" y="349211"/>
                  </a:lnTo>
                  <a:lnTo>
                    <a:pt x="291833" y="349211"/>
                  </a:lnTo>
                  <a:lnTo>
                    <a:pt x="292950" y="348742"/>
                  </a:lnTo>
                  <a:lnTo>
                    <a:pt x="294817" y="346887"/>
                  </a:lnTo>
                  <a:lnTo>
                    <a:pt x="295287" y="345757"/>
                  </a:lnTo>
                  <a:lnTo>
                    <a:pt x="295287" y="343128"/>
                  </a:lnTo>
                  <a:close/>
                </a:path>
                <a:path w="3439160" h="1294129">
                  <a:moveTo>
                    <a:pt x="295287" y="3441"/>
                  </a:moveTo>
                  <a:lnTo>
                    <a:pt x="294817" y="2324"/>
                  </a:lnTo>
                  <a:lnTo>
                    <a:pt x="292950" y="469"/>
                  </a:lnTo>
                  <a:lnTo>
                    <a:pt x="291833" y="0"/>
                  </a:lnTo>
                  <a:lnTo>
                    <a:pt x="289204" y="0"/>
                  </a:lnTo>
                  <a:lnTo>
                    <a:pt x="288086" y="469"/>
                  </a:lnTo>
                  <a:lnTo>
                    <a:pt x="286219" y="2324"/>
                  </a:lnTo>
                  <a:lnTo>
                    <a:pt x="285762" y="3441"/>
                  </a:lnTo>
                  <a:lnTo>
                    <a:pt x="285762" y="6083"/>
                  </a:lnTo>
                  <a:lnTo>
                    <a:pt x="286219" y="7200"/>
                  </a:lnTo>
                  <a:lnTo>
                    <a:pt x="288086" y="9055"/>
                  </a:lnTo>
                  <a:lnTo>
                    <a:pt x="289204" y="9525"/>
                  </a:lnTo>
                  <a:lnTo>
                    <a:pt x="291833" y="9525"/>
                  </a:lnTo>
                  <a:lnTo>
                    <a:pt x="292950" y="9055"/>
                  </a:lnTo>
                  <a:lnTo>
                    <a:pt x="294817" y="7200"/>
                  </a:lnTo>
                  <a:lnTo>
                    <a:pt x="295287" y="6083"/>
                  </a:lnTo>
                  <a:lnTo>
                    <a:pt x="295287" y="3441"/>
                  </a:lnTo>
                  <a:close/>
                </a:path>
                <a:path w="3439160" h="1294129">
                  <a:moveTo>
                    <a:pt x="342912" y="343128"/>
                  </a:moveTo>
                  <a:lnTo>
                    <a:pt x="342442" y="342011"/>
                  </a:lnTo>
                  <a:lnTo>
                    <a:pt x="340575" y="340144"/>
                  </a:lnTo>
                  <a:lnTo>
                    <a:pt x="339458" y="339686"/>
                  </a:lnTo>
                  <a:lnTo>
                    <a:pt x="336829" y="339686"/>
                  </a:lnTo>
                  <a:lnTo>
                    <a:pt x="335711" y="340144"/>
                  </a:lnTo>
                  <a:lnTo>
                    <a:pt x="333844" y="342011"/>
                  </a:lnTo>
                  <a:lnTo>
                    <a:pt x="333387" y="343128"/>
                  </a:lnTo>
                  <a:lnTo>
                    <a:pt x="333387" y="345757"/>
                  </a:lnTo>
                  <a:lnTo>
                    <a:pt x="333844" y="346887"/>
                  </a:lnTo>
                  <a:lnTo>
                    <a:pt x="335711" y="348742"/>
                  </a:lnTo>
                  <a:lnTo>
                    <a:pt x="336829" y="349211"/>
                  </a:lnTo>
                  <a:lnTo>
                    <a:pt x="339458" y="349211"/>
                  </a:lnTo>
                  <a:lnTo>
                    <a:pt x="340575" y="348742"/>
                  </a:lnTo>
                  <a:lnTo>
                    <a:pt x="342442" y="346887"/>
                  </a:lnTo>
                  <a:lnTo>
                    <a:pt x="342912" y="345757"/>
                  </a:lnTo>
                  <a:lnTo>
                    <a:pt x="342912" y="343128"/>
                  </a:lnTo>
                  <a:close/>
                </a:path>
                <a:path w="3439160" h="1294129">
                  <a:moveTo>
                    <a:pt x="342912" y="3441"/>
                  </a:moveTo>
                  <a:lnTo>
                    <a:pt x="342442" y="2324"/>
                  </a:lnTo>
                  <a:lnTo>
                    <a:pt x="340575" y="469"/>
                  </a:lnTo>
                  <a:lnTo>
                    <a:pt x="339458" y="0"/>
                  </a:lnTo>
                  <a:lnTo>
                    <a:pt x="336829" y="0"/>
                  </a:lnTo>
                  <a:lnTo>
                    <a:pt x="335711" y="469"/>
                  </a:lnTo>
                  <a:lnTo>
                    <a:pt x="333844" y="2324"/>
                  </a:lnTo>
                  <a:lnTo>
                    <a:pt x="333387" y="3441"/>
                  </a:lnTo>
                  <a:lnTo>
                    <a:pt x="333387" y="6083"/>
                  </a:lnTo>
                  <a:lnTo>
                    <a:pt x="333844" y="7200"/>
                  </a:lnTo>
                  <a:lnTo>
                    <a:pt x="335711" y="9055"/>
                  </a:lnTo>
                  <a:lnTo>
                    <a:pt x="336829" y="9525"/>
                  </a:lnTo>
                  <a:lnTo>
                    <a:pt x="339458" y="9525"/>
                  </a:lnTo>
                  <a:lnTo>
                    <a:pt x="340575" y="9055"/>
                  </a:lnTo>
                  <a:lnTo>
                    <a:pt x="342442" y="7200"/>
                  </a:lnTo>
                  <a:lnTo>
                    <a:pt x="342912" y="6083"/>
                  </a:lnTo>
                  <a:lnTo>
                    <a:pt x="342912" y="3441"/>
                  </a:lnTo>
                  <a:close/>
                </a:path>
                <a:path w="3439160" h="1294129">
                  <a:moveTo>
                    <a:pt x="390537" y="343128"/>
                  </a:moveTo>
                  <a:lnTo>
                    <a:pt x="390067" y="342011"/>
                  </a:lnTo>
                  <a:lnTo>
                    <a:pt x="388200" y="340144"/>
                  </a:lnTo>
                  <a:lnTo>
                    <a:pt x="387083" y="339686"/>
                  </a:lnTo>
                  <a:lnTo>
                    <a:pt x="384454" y="339686"/>
                  </a:lnTo>
                  <a:lnTo>
                    <a:pt x="383336" y="340144"/>
                  </a:lnTo>
                  <a:lnTo>
                    <a:pt x="381469" y="342011"/>
                  </a:lnTo>
                  <a:lnTo>
                    <a:pt x="381012" y="343128"/>
                  </a:lnTo>
                  <a:lnTo>
                    <a:pt x="381012" y="345757"/>
                  </a:lnTo>
                  <a:lnTo>
                    <a:pt x="381469" y="346887"/>
                  </a:lnTo>
                  <a:lnTo>
                    <a:pt x="383336" y="348742"/>
                  </a:lnTo>
                  <a:lnTo>
                    <a:pt x="384454" y="349211"/>
                  </a:lnTo>
                  <a:lnTo>
                    <a:pt x="387083" y="349211"/>
                  </a:lnTo>
                  <a:lnTo>
                    <a:pt x="388200" y="348742"/>
                  </a:lnTo>
                  <a:lnTo>
                    <a:pt x="390067" y="346887"/>
                  </a:lnTo>
                  <a:lnTo>
                    <a:pt x="390537" y="345757"/>
                  </a:lnTo>
                  <a:lnTo>
                    <a:pt x="390537" y="343128"/>
                  </a:lnTo>
                  <a:close/>
                </a:path>
                <a:path w="3439160" h="1294129">
                  <a:moveTo>
                    <a:pt x="390537" y="3441"/>
                  </a:moveTo>
                  <a:lnTo>
                    <a:pt x="390067" y="2324"/>
                  </a:lnTo>
                  <a:lnTo>
                    <a:pt x="388200" y="469"/>
                  </a:lnTo>
                  <a:lnTo>
                    <a:pt x="387083" y="0"/>
                  </a:lnTo>
                  <a:lnTo>
                    <a:pt x="384454" y="0"/>
                  </a:lnTo>
                  <a:lnTo>
                    <a:pt x="383336" y="469"/>
                  </a:lnTo>
                  <a:lnTo>
                    <a:pt x="381469" y="2324"/>
                  </a:lnTo>
                  <a:lnTo>
                    <a:pt x="381012" y="3441"/>
                  </a:lnTo>
                  <a:lnTo>
                    <a:pt x="381012" y="6083"/>
                  </a:lnTo>
                  <a:lnTo>
                    <a:pt x="381469" y="7200"/>
                  </a:lnTo>
                  <a:lnTo>
                    <a:pt x="383336" y="9055"/>
                  </a:lnTo>
                  <a:lnTo>
                    <a:pt x="384454" y="9525"/>
                  </a:lnTo>
                  <a:lnTo>
                    <a:pt x="387083" y="9525"/>
                  </a:lnTo>
                  <a:lnTo>
                    <a:pt x="388200" y="9055"/>
                  </a:lnTo>
                  <a:lnTo>
                    <a:pt x="390067" y="7200"/>
                  </a:lnTo>
                  <a:lnTo>
                    <a:pt x="390537" y="6083"/>
                  </a:lnTo>
                  <a:lnTo>
                    <a:pt x="390537" y="3441"/>
                  </a:lnTo>
                  <a:close/>
                </a:path>
                <a:path w="3439160" h="1294129">
                  <a:moveTo>
                    <a:pt x="438162" y="343128"/>
                  </a:moveTo>
                  <a:lnTo>
                    <a:pt x="437692" y="342011"/>
                  </a:lnTo>
                  <a:lnTo>
                    <a:pt x="435825" y="340144"/>
                  </a:lnTo>
                  <a:lnTo>
                    <a:pt x="434708" y="339686"/>
                  </a:lnTo>
                  <a:lnTo>
                    <a:pt x="432079" y="339686"/>
                  </a:lnTo>
                  <a:lnTo>
                    <a:pt x="430961" y="340144"/>
                  </a:lnTo>
                  <a:lnTo>
                    <a:pt x="429094" y="342011"/>
                  </a:lnTo>
                  <a:lnTo>
                    <a:pt x="428637" y="343128"/>
                  </a:lnTo>
                  <a:lnTo>
                    <a:pt x="428637" y="345757"/>
                  </a:lnTo>
                  <a:lnTo>
                    <a:pt x="429094" y="346887"/>
                  </a:lnTo>
                  <a:lnTo>
                    <a:pt x="430961" y="348742"/>
                  </a:lnTo>
                  <a:lnTo>
                    <a:pt x="432079" y="349211"/>
                  </a:lnTo>
                  <a:lnTo>
                    <a:pt x="434708" y="349211"/>
                  </a:lnTo>
                  <a:lnTo>
                    <a:pt x="435825" y="348742"/>
                  </a:lnTo>
                  <a:lnTo>
                    <a:pt x="437692" y="346887"/>
                  </a:lnTo>
                  <a:lnTo>
                    <a:pt x="438162" y="345757"/>
                  </a:lnTo>
                  <a:lnTo>
                    <a:pt x="438162" y="343128"/>
                  </a:lnTo>
                  <a:close/>
                </a:path>
                <a:path w="3439160" h="1294129">
                  <a:moveTo>
                    <a:pt x="438162" y="3441"/>
                  </a:moveTo>
                  <a:lnTo>
                    <a:pt x="437692" y="2324"/>
                  </a:lnTo>
                  <a:lnTo>
                    <a:pt x="435825" y="469"/>
                  </a:lnTo>
                  <a:lnTo>
                    <a:pt x="434708" y="0"/>
                  </a:lnTo>
                  <a:lnTo>
                    <a:pt x="432079" y="0"/>
                  </a:lnTo>
                  <a:lnTo>
                    <a:pt x="430961" y="469"/>
                  </a:lnTo>
                  <a:lnTo>
                    <a:pt x="429094" y="2324"/>
                  </a:lnTo>
                  <a:lnTo>
                    <a:pt x="428637" y="3441"/>
                  </a:lnTo>
                  <a:lnTo>
                    <a:pt x="428637" y="6083"/>
                  </a:lnTo>
                  <a:lnTo>
                    <a:pt x="429094" y="7200"/>
                  </a:lnTo>
                  <a:lnTo>
                    <a:pt x="430961" y="9055"/>
                  </a:lnTo>
                  <a:lnTo>
                    <a:pt x="432079" y="9525"/>
                  </a:lnTo>
                  <a:lnTo>
                    <a:pt x="434708" y="9525"/>
                  </a:lnTo>
                  <a:lnTo>
                    <a:pt x="435825" y="9055"/>
                  </a:lnTo>
                  <a:lnTo>
                    <a:pt x="437692" y="7200"/>
                  </a:lnTo>
                  <a:lnTo>
                    <a:pt x="438162" y="6083"/>
                  </a:lnTo>
                  <a:lnTo>
                    <a:pt x="438162" y="3441"/>
                  </a:lnTo>
                  <a:close/>
                </a:path>
                <a:path w="3439160" h="1294129">
                  <a:moveTo>
                    <a:pt x="485787" y="343128"/>
                  </a:moveTo>
                  <a:lnTo>
                    <a:pt x="485317" y="342011"/>
                  </a:lnTo>
                  <a:lnTo>
                    <a:pt x="483450" y="340144"/>
                  </a:lnTo>
                  <a:lnTo>
                    <a:pt x="482333" y="339686"/>
                  </a:lnTo>
                  <a:lnTo>
                    <a:pt x="479704" y="339686"/>
                  </a:lnTo>
                  <a:lnTo>
                    <a:pt x="478586" y="340144"/>
                  </a:lnTo>
                  <a:lnTo>
                    <a:pt x="476719" y="342011"/>
                  </a:lnTo>
                  <a:lnTo>
                    <a:pt x="476262" y="343128"/>
                  </a:lnTo>
                  <a:lnTo>
                    <a:pt x="476262" y="345757"/>
                  </a:lnTo>
                  <a:lnTo>
                    <a:pt x="476719" y="346887"/>
                  </a:lnTo>
                  <a:lnTo>
                    <a:pt x="478586" y="348742"/>
                  </a:lnTo>
                  <a:lnTo>
                    <a:pt x="479704" y="349211"/>
                  </a:lnTo>
                  <a:lnTo>
                    <a:pt x="482333" y="349211"/>
                  </a:lnTo>
                  <a:lnTo>
                    <a:pt x="483450" y="348742"/>
                  </a:lnTo>
                  <a:lnTo>
                    <a:pt x="485317" y="346887"/>
                  </a:lnTo>
                  <a:lnTo>
                    <a:pt x="485787" y="345757"/>
                  </a:lnTo>
                  <a:lnTo>
                    <a:pt x="485787" y="343128"/>
                  </a:lnTo>
                  <a:close/>
                </a:path>
                <a:path w="3439160" h="1294129">
                  <a:moveTo>
                    <a:pt x="485787" y="3441"/>
                  </a:moveTo>
                  <a:lnTo>
                    <a:pt x="485317" y="2324"/>
                  </a:lnTo>
                  <a:lnTo>
                    <a:pt x="483450" y="469"/>
                  </a:lnTo>
                  <a:lnTo>
                    <a:pt x="482333" y="0"/>
                  </a:lnTo>
                  <a:lnTo>
                    <a:pt x="479704" y="0"/>
                  </a:lnTo>
                  <a:lnTo>
                    <a:pt x="478586" y="469"/>
                  </a:lnTo>
                  <a:lnTo>
                    <a:pt x="476719" y="2324"/>
                  </a:lnTo>
                  <a:lnTo>
                    <a:pt x="476262" y="3441"/>
                  </a:lnTo>
                  <a:lnTo>
                    <a:pt x="476262" y="6083"/>
                  </a:lnTo>
                  <a:lnTo>
                    <a:pt x="476719" y="7200"/>
                  </a:lnTo>
                  <a:lnTo>
                    <a:pt x="478586" y="9055"/>
                  </a:lnTo>
                  <a:lnTo>
                    <a:pt x="479704" y="9525"/>
                  </a:lnTo>
                  <a:lnTo>
                    <a:pt x="482333" y="9525"/>
                  </a:lnTo>
                  <a:lnTo>
                    <a:pt x="483450" y="9055"/>
                  </a:lnTo>
                  <a:lnTo>
                    <a:pt x="485317" y="7200"/>
                  </a:lnTo>
                  <a:lnTo>
                    <a:pt x="485787" y="6083"/>
                  </a:lnTo>
                  <a:lnTo>
                    <a:pt x="485787" y="3441"/>
                  </a:lnTo>
                  <a:close/>
                </a:path>
                <a:path w="3439160" h="1294129">
                  <a:moveTo>
                    <a:pt x="533412" y="343128"/>
                  </a:moveTo>
                  <a:lnTo>
                    <a:pt x="532942" y="342011"/>
                  </a:lnTo>
                  <a:lnTo>
                    <a:pt x="531075" y="340144"/>
                  </a:lnTo>
                  <a:lnTo>
                    <a:pt x="529958" y="339686"/>
                  </a:lnTo>
                  <a:lnTo>
                    <a:pt x="527329" y="339686"/>
                  </a:lnTo>
                  <a:lnTo>
                    <a:pt x="526211" y="340144"/>
                  </a:lnTo>
                  <a:lnTo>
                    <a:pt x="524344" y="342011"/>
                  </a:lnTo>
                  <a:lnTo>
                    <a:pt x="523887" y="343128"/>
                  </a:lnTo>
                  <a:lnTo>
                    <a:pt x="523887" y="345757"/>
                  </a:lnTo>
                  <a:lnTo>
                    <a:pt x="524344" y="346887"/>
                  </a:lnTo>
                  <a:lnTo>
                    <a:pt x="526211" y="348742"/>
                  </a:lnTo>
                  <a:lnTo>
                    <a:pt x="527329" y="349211"/>
                  </a:lnTo>
                  <a:lnTo>
                    <a:pt x="529958" y="349211"/>
                  </a:lnTo>
                  <a:lnTo>
                    <a:pt x="531075" y="348742"/>
                  </a:lnTo>
                  <a:lnTo>
                    <a:pt x="532942" y="346887"/>
                  </a:lnTo>
                  <a:lnTo>
                    <a:pt x="533412" y="345757"/>
                  </a:lnTo>
                  <a:lnTo>
                    <a:pt x="533412" y="343128"/>
                  </a:lnTo>
                  <a:close/>
                </a:path>
                <a:path w="3439160" h="1294129">
                  <a:moveTo>
                    <a:pt x="533412" y="3441"/>
                  </a:moveTo>
                  <a:lnTo>
                    <a:pt x="532942" y="2324"/>
                  </a:lnTo>
                  <a:lnTo>
                    <a:pt x="531075" y="469"/>
                  </a:lnTo>
                  <a:lnTo>
                    <a:pt x="529958" y="0"/>
                  </a:lnTo>
                  <a:lnTo>
                    <a:pt x="527329" y="0"/>
                  </a:lnTo>
                  <a:lnTo>
                    <a:pt x="526211" y="469"/>
                  </a:lnTo>
                  <a:lnTo>
                    <a:pt x="524344" y="2324"/>
                  </a:lnTo>
                  <a:lnTo>
                    <a:pt x="523887" y="3441"/>
                  </a:lnTo>
                  <a:lnTo>
                    <a:pt x="523887" y="6083"/>
                  </a:lnTo>
                  <a:lnTo>
                    <a:pt x="524344" y="7200"/>
                  </a:lnTo>
                  <a:lnTo>
                    <a:pt x="526211" y="9055"/>
                  </a:lnTo>
                  <a:lnTo>
                    <a:pt x="527329" y="9525"/>
                  </a:lnTo>
                  <a:lnTo>
                    <a:pt x="529958" y="9525"/>
                  </a:lnTo>
                  <a:lnTo>
                    <a:pt x="531075" y="9055"/>
                  </a:lnTo>
                  <a:lnTo>
                    <a:pt x="532942" y="7200"/>
                  </a:lnTo>
                  <a:lnTo>
                    <a:pt x="533412" y="6083"/>
                  </a:lnTo>
                  <a:lnTo>
                    <a:pt x="533412" y="3441"/>
                  </a:lnTo>
                  <a:close/>
                </a:path>
                <a:path w="3439160" h="1294129">
                  <a:moveTo>
                    <a:pt x="581037" y="343128"/>
                  </a:moveTo>
                  <a:lnTo>
                    <a:pt x="580567" y="342011"/>
                  </a:lnTo>
                  <a:lnTo>
                    <a:pt x="578700" y="340144"/>
                  </a:lnTo>
                  <a:lnTo>
                    <a:pt x="577583" y="339686"/>
                  </a:lnTo>
                  <a:lnTo>
                    <a:pt x="574954" y="339686"/>
                  </a:lnTo>
                  <a:lnTo>
                    <a:pt x="573836" y="340144"/>
                  </a:lnTo>
                  <a:lnTo>
                    <a:pt x="571969" y="342011"/>
                  </a:lnTo>
                  <a:lnTo>
                    <a:pt x="571512" y="343128"/>
                  </a:lnTo>
                  <a:lnTo>
                    <a:pt x="571512" y="345757"/>
                  </a:lnTo>
                  <a:lnTo>
                    <a:pt x="571969" y="346887"/>
                  </a:lnTo>
                  <a:lnTo>
                    <a:pt x="573836" y="348742"/>
                  </a:lnTo>
                  <a:lnTo>
                    <a:pt x="574954" y="349211"/>
                  </a:lnTo>
                  <a:lnTo>
                    <a:pt x="577583" y="349211"/>
                  </a:lnTo>
                  <a:lnTo>
                    <a:pt x="578700" y="348742"/>
                  </a:lnTo>
                  <a:lnTo>
                    <a:pt x="580567" y="346887"/>
                  </a:lnTo>
                  <a:lnTo>
                    <a:pt x="581037" y="345757"/>
                  </a:lnTo>
                  <a:lnTo>
                    <a:pt x="581037" y="343128"/>
                  </a:lnTo>
                  <a:close/>
                </a:path>
                <a:path w="3439160" h="1294129">
                  <a:moveTo>
                    <a:pt x="581037" y="3441"/>
                  </a:moveTo>
                  <a:lnTo>
                    <a:pt x="580567" y="2324"/>
                  </a:lnTo>
                  <a:lnTo>
                    <a:pt x="578700" y="469"/>
                  </a:lnTo>
                  <a:lnTo>
                    <a:pt x="577583" y="0"/>
                  </a:lnTo>
                  <a:lnTo>
                    <a:pt x="574954" y="0"/>
                  </a:lnTo>
                  <a:lnTo>
                    <a:pt x="573836" y="469"/>
                  </a:lnTo>
                  <a:lnTo>
                    <a:pt x="571969" y="2324"/>
                  </a:lnTo>
                  <a:lnTo>
                    <a:pt x="571512" y="3441"/>
                  </a:lnTo>
                  <a:lnTo>
                    <a:pt x="571512" y="6083"/>
                  </a:lnTo>
                  <a:lnTo>
                    <a:pt x="571969" y="7200"/>
                  </a:lnTo>
                  <a:lnTo>
                    <a:pt x="573836" y="9055"/>
                  </a:lnTo>
                  <a:lnTo>
                    <a:pt x="574954" y="9525"/>
                  </a:lnTo>
                  <a:lnTo>
                    <a:pt x="577583" y="9525"/>
                  </a:lnTo>
                  <a:lnTo>
                    <a:pt x="578700" y="9055"/>
                  </a:lnTo>
                  <a:lnTo>
                    <a:pt x="580567" y="7200"/>
                  </a:lnTo>
                  <a:lnTo>
                    <a:pt x="581037" y="6083"/>
                  </a:lnTo>
                  <a:lnTo>
                    <a:pt x="581037" y="3441"/>
                  </a:lnTo>
                  <a:close/>
                </a:path>
                <a:path w="3439160" h="1294129">
                  <a:moveTo>
                    <a:pt x="628662" y="343128"/>
                  </a:moveTo>
                  <a:lnTo>
                    <a:pt x="628192" y="342011"/>
                  </a:lnTo>
                  <a:lnTo>
                    <a:pt x="626325" y="340144"/>
                  </a:lnTo>
                  <a:lnTo>
                    <a:pt x="625208" y="339686"/>
                  </a:lnTo>
                  <a:lnTo>
                    <a:pt x="622579" y="339686"/>
                  </a:lnTo>
                  <a:lnTo>
                    <a:pt x="621461" y="340144"/>
                  </a:lnTo>
                  <a:lnTo>
                    <a:pt x="619594" y="342011"/>
                  </a:lnTo>
                  <a:lnTo>
                    <a:pt x="619137" y="343128"/>
                  </a:lnTo>
                  <a:lnTo>
                    <a:pt x="619137" y="345757"/>
                  </a:lnTo>
                  <a:lnTo>
                    <a:pt x="619594" y="346887"/>
                  </a:lnTo>
                  <a:lnTo>
                    <a:pt x="621461" y="348742"/>
                  </a:lnTo>
                  <a:lnTo>
                    <a:pt x="622579" y="349211"/>
                  </a:lnTo>
                  <a:lnTo>
                    <a:pt x="625208" y="349211"/>
                  </a:lnTo>
                  <a:lnTo>
                    <a:pt x="626325" y="348742"/>
                  </a:lnTo>
                  <a:lnTo>
                    <a:pt x="628192" y="346887"/>
                  </a:lnTo>
                  <a:lnTo>
                    <a:pt x="628662" y="345757"/>
                  </a:lnTo>
                  <a:lnTo>
                    <a:pt x="628662" y="343128"/>
                  </a:lnTo>
                  <a:close/>
                </a:path>
                <a:path w="3439160" h="1294129">
                  <a:moveTo>
                    <a:pt x="628662" y="3441"/>
                  </a:moveTo>
                  <a:lnTo>
                    <a:pt x="628192" y="2324"/>
                  </a:lnTo>
                  <a:lnTo>
                    <a:pt x="626325" y="469"/>
                  </a:lnTo>
                  <a:lnTo>
                    <a:pt x="625208" y="0"/>
                  </a:lnTo>
                  <a:lnTo>
                    <a:pt x="622579" y="0"/>
                  </a:lnTo>
                  <a:lnTo>
                    <a:pt x="621461" y="469"/>
                  </a:lnTo>
                  <a:lnTo>
                    <a:pt x="619594" y="2324"/>
                  </a:lnTo>
                  <a:lnTo>
                    <a:pt x="619137" y="3441"/>
                  </a:lnTo>
                  <a:lnTo>
                    <a:pt x="619137" y="6083"/>
                  </a:lnTo>
                  <a:lnTo>
                    <a:pt x="619594" y="7200"/>
                  </a:lnTo>
                  <a:lnTo>
                    <a:pt x="621461" y="9055"/>
                  </a:lnTo>
                  <a:lnTo>
                    <a:pt x="622579" y="9525"/>
                  </a:lnTo>
                  <a:lnTo>
                    <a:pt x="625208" y="9525"/>
                  </a:lnTo>
                  <a:lnTo>
                    <a:pt x="626325" y="9055"/>
                  </a:lnTo>
                  <a:lnTo>
                    <a:pt x="628192" y="7200"/>
                  </a:lnTo>
                  <a:lnTo>
                    <a:pt x="628662" y="6083"/>
                  </a:lnTo>
                  <a:lnTo>
                    <a:pt x="628662" y="3441"/>
                  </a:lnTo>
                  <a:close/>
                </a:path>
                <a:path w="3439160" h="1294129">
                  <a:moveTo>
                    <a:pt x="676287" y="343128"/>
                  </a:moveTo>
                  <a:lnTo>
                    <a:pt x="675817" y="342011"/>
                  </a:lnTo>
                  <a:lnTo>
                    <a:pt x="673950" y="340144"/>
                  </a:lnTo>
                  <a:lnTo>
                    <a:pt x="672833" y="339686"/>
                  </a:lnTo>
                  <a:lnTo>
                    <a:pt x="670204" y="339686"/>
                  </a:lnTo>
                  <a:lnTo>
                    <a:pt x="669086" y="340144"/>
                  </a:lnTo>
                  <a:lnTo>
                    <a:pt x="667219" y="342011"/>
                  </a:lnTo>
                  <a:lnTo>
                    <a:pt x="666762" y="343128"/>
                  </a:lnTo>
                  <a:lnTo>
                    <a:pt x="666762" y="345757"/>
                  </a:lnTo>
                  <a:lnTo>
                    <a:pt x="667219" y="346887"/>
                  </a:lnTo>
                  <a:lnTo>
                    <a:pt x="669086" y="348742"/>
                  </a:lnTo>
                  <a:lnTo>
                    <a:pt x="670204" y="349211"/>
                  </a:lnTo>
                  <a:lnTo>
                    <a:pt x="672833" y="349211"/>
                  </a:lnTo>
                  <a:lnTo>
                    <a:pt x="673950" y="348742"/>
                  </a:lnTo>
                  <a:lnTo>
                    <a:pt x="675817" y="346887"/>
                  </a:lnTo>
                  <a:lnTo>
                    <a:pt x="676287" y="345757"/>
                  </a:lnTo>
                  <a:lnTo>
                    <a:pt x="676287" y="343128"/>
                  </a:lnTo>
                  <a:close/>
                </a:path>
                <a:path w="3439160" h="1294129">
                  <a:moveTo>
                    <a:pt x="676287" y="3441"/>
                  </a:moveTo>
                  <a:lnTo>
                    <a:pt x="675817" y="2324"/>
                  </a:lnTo>
                  <a:lnTo>
                    <a:pt x="673950" y="469"/>
                  </a:lnTo>
                  <a:lnTo>
                    <a:pt x="672833" y="0"/>
                  </a:lnTo>
                  <a:lnTo>
                    <a:pt x="670204" y="0"/>
                  </a:lnTo>
                  <a:lnTo>
                    <a:pt x="669086" y="469"/>
                  </a:lnTo>
                  <a:lnTo>
                    <a:pt x="667219" y="2324"/>
                  </a:lnTo>
                  <a:lnTo>
                    <a:pt x="666762" y="3441"/>
                  </a:lnTo>
                  <a:lnTo>
                    <a:pt x="666762" y="6083"/>
                  </a:lnTo>
                  <a:lnTo>
                    <a:pt x="667219" y="7200"/>
                  </a:lnTo>
                  <a:lnTo>
                    <a:pt x="669086" y="9055"/>
                  </a:lnTo>
                  <a:lnTo>
                    <a:pt x="670204" y="9525"/>
                  </a:lnTo>
                  <a:lnTo>
                    <a:pt x="672833" y="9525"/>
                  </a:lnTo>
                  <a:lnTo>
                    <a:pt x="673950" y="9055"/>
                  </a:lnTo>
                  <a:lnTo>
                    <a:pt x="675817" y="7200"/>
                  </a:lnTo>
                  <a:lnTo>
                    <a:pt x="676287" y="6083"/>
                  </a:lnTo>
                  <a:lnTo>
                    <a:pt x="676287" y="3441"/>
                  </a:lnTo>
                  <a:close/>
                </a:path>
                <a:path w="3439160" h="1294129">
                  <a:moveTo>
                    <a:pt x="723912" y="343128"/>
                  </a:moveTo>
                  <a:lnTo>
                    <a:pt x="723442" y="342011"/>
                  </a:lnTo>
                  <a:lnTo>
                    <a:pt x="721575" y="340144"/>
                  </a:lnTo>
                  <a:lnTo>
                    <a:pt x="720458" y="339686"/>
                  </a:lnTo>
                  <a:lnTo>
                    <a:pt x="717829" y="339686"/>
                  </a:lnTo>
                  <a:lnTo>
                    <a:pt x="716711" y="340144"/>
                  </a:lnTo>
                  <a:lnTo>
                    <a:pt x="714844" y="342011"/>
                  </a:lnTo>
                  <a:lnTo>
                    <a:pt x="714387" y="343128"/>
                  </a:lnTo>
                  <a:lnTo>
                    <a:pt x="714387" y="345757"/>
                  </a:lnTo>
                  <a:lnTo>
                    <a:pt x="714844" y="346887"/>
                  </a:lnTo>
                  <a:lnTo>
                    <a:pt x="716711" y="348742"/>
                  </a:lnTo>
                  <a:lnTo>
                    <a:pt x="717829" y="349211"/>
                  </a:lnTo>
                  <a:lnTo>
                    <a:pt x="720458" y="349211"/>
                  </a:lnTo>
                  <a:lnTo>
                    <a:pt x="721575" y="348742"/>
                  </a:lnTo>
                  <a:lnTo>
                    <a:pt x="723442" y="346887"/>
                  </a:lnTo>
                  <a:lnTo>
                    <a:pt x="723912" y="345757"/>
                  </a:lnTo>
                  <a:lnTo>
                    <a:pt x="723912" y="343128"/>
                  </a:lnTo>
                  <a:close/>
                </a:path>
                <a:path w="3439160" h="1294129">
                  <a:moveTo>
                    <a:pt x="723912" y="3441"/>
                  </a:moveTo>
                  <a:lnTo>
                    <a:pt x="723442" y="2324"/>
                  </a:lnTo>
                  <a:lnTo>
                    <a:pt x="721575" y="469"/>
                  </a:lnTo>
                  <a:lnTo>
                    <a:pt x="720458" y="0"/>
                  </a:lnTo>
                  <a:lnTo>
                    <a:pt x="717829" y="0"/>
                  </a:lnTo>
                  <a:lnTo>
                    <a:pt x="716711" y="469"/>
                  </a:lnTo>
                  <a:lnTo>
                    <a:pt x="714844" y="2324"/>
                  </a:lnTo>
                  <a:lnTo>
                    <a:pt x="714387" y="3441"/>
                  </a:lnTo>
                  <a:lnTo>
                    <a:pt x="714387" y="6083"/>
                  </a:lnTo>
                  <a:lnTo>
                    <a:pt x="714844" y="7200"/>
                  </a:lnTo>
                  <a:lnTo>
                    <a:pt x="716711" y="9055"/>
                  </a:lnTo>
                  <a:lnTo>
                    <a:pt x="717829" y="9525"/>
                  </a:lnTo>
                  <a:lnTo>
                    <a:pt x="720458" y="9525"/>
                  </a:lnTo>
                  <a:lnTo>
                    <a:pt x="721575" y="9055"/>
                  </a:lnTo>
                  <a:lnTo>
                    <a:pt x="723442" y="7200"/>
                  </a:lnTo>
                  <a:lnTo>
                    <a:pt x="723912" y="6083"/>
                  </a:lnTo>
                  <a:lnTo>
                    <a:pt x="723912" y="3441"/>
                  </a:lnTo>
                  <a:close/>
                </a:path>
                <a:path w="3439160" h="1294129">
                  <a:moveTo>
                    <a:pt x="771537" y="343128"/>
                  </a:moveTo>
                  <a:lnTo>
                    <a:pt x="771067" y="342011"/>
                  </a:lnTo>
                  <a:lnTo>
                    <a:pt x="769200" y="340144"/>
                  </a:lnTo>
                  <a:lnTo>
                    <a:pt x="768083" y="339686"/>
                  </a:lnTo>
                  <a:lnTo>
                    <a:pt x="765454" y="339686"/>
                  </a:lnTo>
                  <a:lnTo>
                    <a:pt x="764336" y="340144"/>
                  </a:lnTo>
                  <a:lnTo>
                    <a:pt x="762469" y="342011"/>
                  </a:lnTo>
                  <a:lnTo>
                    <a:pt x="762012" y="343128"/>
                  </a:lnTo>
                  <a:lnTo>
                    <a:pt x="762012" y="345757"/>
                  </a:lnTo>
                  <a:lnTo>
                    <a:pt x="762469" y="346887"/>
                  </a:lnTo>
                  <a:lnTo>
                    <a:pt x="764336" y="348742"/>
                  </a:lnTo>
                  <a:lnTo>
                    <a:pt x="765454" y="349211"/>
                  </a:lnTo>
                  <a:lnTo>
                    <a:pt x="768083" y="349211"/>
                  </a:lnTo>
                  <a:lnTo>
                    <a:pt x="769200" y="348742"/>
                  </a:lnTo>
                  <a:lnTo>
                    <a:pt x="771067" y="346887"/>
                  </a:lnTo>
                  <a:lnTo>
                    <a:pt x="771537" y="345757"/>
                  </a:lnTo>
                  <a:lnTo>
                    <a:pt x="771537" y="343128"/>
                  </a:lnTo>
                  <a:close/>
                </a:path>
                <a:path w="3439160" h="1294129">
                  <a:moveTo>
                    <a:pt x="771537" y="3441"/>
                  </a:moveTo>
                  <a:lnTo>
                    <a:pt x="771067" y="2324"/>
                  </a:lnTo>
                  <a:lnTo>
                    <a:pt x="769200" y="469"/>
                  </a:lnTo>
                  <a:lnTo>
                    <a:pt x="768083" y="0"/>
                  </a:lnTo>
                  <a:lnTo>
                    <a:pt x="765454" y="0"/>
                  </a:lnTo>
                  <a:lnTo>
                    <a:pt x="764336" y="469"/>
                  </a:lnTo>
                  <a:lnTo>
                    <a:pt x="762469" y="2324"/>
                  </a:lnTo>
                  <a:lnTo>
                    <a:pt x="762012" y="3441"/>
                  </a:lnTo>
                  <a:lnTo>
                    <a:pt x="762012" y="6083"/>
                  </a:lnTo>
                  <a:lnTo>
                    <a:pt x="762469" y="7200"/>
                  </a:lnTo>
                  <a:lnTo>
                    <a:pt x="764336" y="9055"/>
                  </a:lnTo>
                  <a:lnTo>
                    <a:pt x="765454" y="9525"/>
                  </a:lnTo>
                  <a:lnTo>
                    <a:pt x="768083" y="9525"/>
                  </a:lnTo>
                  <a:lnTo>
                    <a:pt x="769200" y="9055"/>
                  </a:lnTo>
                  <a:lnTo>
                    <a:pt x="771067" y="7200"/>
                  </a:lnTo>
                  <a:lnTo>
                    <a:pt x="771537" y="6083"/>
                  </a:lnTo>
                  <a:lnTo>
                    <a:pt x="771537" y="3441"/>
                  </a:lnTo>
                  <a:close/>
                </a:path>
                <a:path w="3439160" h="1294129">
                  <a:moveTo>
                    <a:pt x="819162" y="343128"/>
                  </a:moveTo>
                  <a:lnTo>
                    <a:pt x="818692" y="342011"/>
                  </a:lnTo>
                  <a:lnTo>
                    <a:pt x="816825" y="340144"/>
                  </a:lnTo>
                  <a:lnTo>
                    <a:pt x="815708" y="339686"/>
                  </a:lnTo>
                  <a:lnTo>
                    <a:pt x="813079" y="339686"/>
                  </a:lnTo>
                  <a:lnTo>
                    <a:pt x="811961" y="340144"/>
                  </a:lnTo>
                  <a:lnTo>
                    <a:pt x="810094" y="342011"/>
                  </a:lnTo>
                  <a:lnTo>
                    <a:pt x="809637" y="343128"/>
                  </a:lnTo>
                  <a:lnTo>
                    <a:pt x="809637" y="345757"/>
                  </a:lnTo>
                  <a:lnTo>
                    <a:pt x="810094" y="346887"/>
                  </a:lnTo>
                  <a:lnTo>
                    <a:pt x="811961" y="348742"/>
                  </a:lnTo>
                  <a:lnTo>
                    <a:pt x="813079" y="349211"/>
                  </a:lnTo>
                  <a:lnTo>
                    <a:pt x="815708" y="349211"/>
                  </a:lnTo>
                  <a:lnTo>
                    <a:pt x="816825" y="348742"/>
                  </a:lnTo>
                  <a:lnTo>
                    <a:pt x="818692" y="346887"/>
                  </a:lnTo>
                  <a:lnTo>
                    <a:pt x="819162" y="345757"/>
                  </a:lnTo>
                  <a:lnTo>
                    <a:pt x="819162" y="343128"/>
                  </a:lnTo>
                  <a:close/>
                </a:path>
                <a:path w="3439160" h="1294129">
                  <a:moveTo>
                    <a:pt x="819162" y="3441"/>
                  </a:moveTo>
                  <a:lnTo>
                    <a:pt x="818692" y="2324"/>
                  </a:lnTo>
                  <a:lnTo>
                    <a:pt x="816825" y="469"/>
                  </a:lnTo>
                  <a:lnTo>
                    <a:pt x="815708" y="0"/>
                  </a:lnTo>
                  <a:lnTo>
                    <a:pt x="813079" y="0"/>
                  </a:lnTo>
                  <a:lnTo>
                    <a:pt x="811961" y="469"/>
                  </a:lnTo>
                  <a:lnTo>
                    <a:pt x="810094" y="2324"/>
                  </a:lnTo>
                  <a:lnTo>
                    <a:pt x="809637" y="3441"/>
                  </a:lnTo>
                  <a:lnTo>
                    <a:pt x="809637" y="6083"/>
                  </a:lnTo>
                  <a:lnTo>
                    <a:pt x="810094" y="7200"/>
                  </a:lnTo>
                  <a:lnTo>
                    <a:pt x="811961" y="9055"/>
                  </a:lnTo>
                  <a:lnTo>
                    <a:pt x="813079" y="9525"/>
                  </a:lnTo>
                  <a:lnTo>
                    <a:pt x="815708" y="9525"/>
                  </a:lnTo>
                  <a:lnTo>
                    <a:pt x="816825" y="9055"/>
                  </a:lnTo>
                  <a:lnTo>
                    <a:pt x="818692" y="7200"/>
                  </a:lnTo>
                  <a:lnTo>
                    <a:pt x="819162" y="6083"/>
                  </a:lnTo>
                  <a:lnTo>
                    <a:pt x="819162" y="3441"/>
                  </a:lnTo>
                  <a:close/>
                </a:path>
                <a:path w="3439160" h="1294129">
                  <a:moveTo>
                    <a:pt x="866787" y="343128"/>
                  </a:moveTo>
                  <a:lnTo>
                    <a:pt x="866317" y="342011"/>
                  </a:lnTo>
                  <a:lnTo>
                    <a:pt x="864450" y="340144"/>
                  </a:lnTo>
                  <a:lnTo>
                    <a:pt x="863333" y="339686"/>
                  </a:lnTo>
                  <a:lnTo>
                    <a:pt x="860704" y="339686"/>
                  </a:lnTo>
                  <a:lnTo>
                    <a:pt x="859586" y="340144"/>
                  </a:lnTo>
                  <a:lnTo>
                    <a:pt x="857719" y="342011"/>
                  </a:lnTo>
                  <a:lnTo>
                    <a:pt x="857262" y="343128"/>
                  </a:lnTo>
                  <a:lnTo>
                    <a:pt x="857262" y="345757"/>
                  </a:lnTo>
                  <a:lnTo>
                    <a:pt x="857719" y="346887"/>
                  </a:lnTo>
                  <a:lnTo>
                    <a:pt x="859586" y="348742"/>
                  </a:lnTo>
                  <a:lnTo>
                    <a:pt x="860704" y="349211"/>
                  </a:lnTo>
                  <a:lnTo>
                    <a:pt x="863333" y="349211"/>
                  </a:lnTo>
                  <a:lnTo>
                    <a:pt x="864450" y="348742"/>
                  </a:lnTo>
                  <a:lnTo>
                    <a:pt x="866317" y="346887"/>
                  </a:lnTo>
                  <a:lnTo>
                    <a:pt x="866787" y="345757"/>
                  </a:lnTo>
                  <a:lnTo>
                    <a:pt x="866787" y="343128"/>
                  </a:lnTo>
                  <a:close/>
                </a:path>
                <a:path w="3439160" h="1294129">
                  <a:moveTo>
                    <a:pt x="866787" y="3441"/>
                  </a:moveTo>
                  <a:lnTo>
                    <a:pt x="866317" y="2324"/>
                  </a:lnTo>
                  <a:lnTo>
                    <a:pt x="864450" y="469"/>
                  </a:lnTo>
                  <a:lnTo>
                    <a:pt x="863333" y="0"/>
                  </a:lnTo>
                  <a:lnTo>
                    <a:pt x="860704" y="0"/>
                  </a:lnTo>
                  <a:lnTo>
                    <a:pt x="859586" y="469"/>
                  </a:lnTo>
                  <a:lnTo>
                    <a:pt x="857719" y="2324"/>
                  </a:lnTo>
                  <a:lnTo>
                    <a:pt x="857262" y="3441"/>
                  </a:lnTo>
                  <a:lnTo>
                    <a:pt x="857262" y="6083"/>
                  </a:lnTo>
                  <a:lnTo>
                    <a:pt x="857719" y="7200"/>
                  </a:lnTo>
                  <a:lnTo>
                    <a:pt x="859586" y="9055"/>
                  </a:lnTo>
                  <a:lnTo>
                    <a:pt x="860704" y="9525"/>
                  </a:lnTo>
                  <a:lnTo>
                    <a:pt x="863333" y="9525"/>
                  </a:lnTo>
                  <a:lnTo>
                    <a:pt x="864450" y="9055"/>
                  </a:lnTo>
                  <a:lnTo>
                    <a:pt x="866317" y="7200"/>
                  </a:lnTo>
                  <a:lnTo>
                    <a:pt x="866787" y="6083"/>
                  </a:lnTo>
                  <a:lnTo>
                    <a:pt x="866787" y="3441"/>
                  </a:lnTo>
                  <a:close/>
                </a:path>
                <a:path w="3439160" h="1294129">
                  <a:moveTo>
                    <a:pt x="914412" y="343128"/>
                  </a:moveTo>
                  <a:lnTo>
                    <a:pt x="913942" y="342011"/>
                  </a:lnTo>
                  <a:lnTo>
                    <a:pt x="912075" y="340144"/>
                  </a:lnTo>
                  <a:lnTo>
                    <a:pt x="910958" y="339686"/>
                  </a:lnTo>
                  <a:lnTo>
                    <a:pt x="908329" y="339686"/>
                  </a:lnTo>
                  <a:lnTo>
                    <a:pt x="907211" y="340144"/>
                  </a:lnTo>
                  <a:lnTo>
                    <a:pt x="905344" y="342011"/>
                  </a:lnTo>
                  <a:lnTo>
                    <a:pt x="904887" y="343128"/>
                  </a:lnTo>
                  <a:lnTo>
                    <a:pt x="904887" y="345757"/>
                  </a:lnTo>
                  <a:lnTo>
                    <a:pt x="905344" y="346887"/>
                  </a:lnTo>
                  <a:lnTo>
                    <a:pt x="907211" y="348742"/>
                  </a:lnTo>
                  <a:lnTo>
                    <a:pt x="908329" y="349211"/>
                  </a:lnTo>
                  <a:lnTo>
                    <a:pt x="910958" y="349211"/>
                  </a:lnTo>
                  <a:lnTo>
                    <a:pt x="912075" y="348742"/>
                  </a:lnTo>
                  <a:lnTo>
                    <a:pt x="913942" y="346887"/>
                  </a:lnTo>
                  <a:lnTo>
                    <a:pt x="914412" y="345757"/>
                  </a:lnTo>
                  <a:lnTo>
                    <a:pt x="914412" y="343128"/>
                  </a:lnTo>
                  <a:close/>
                </a:path>
                <a:path w="3439160" h="1294129">
                  <a:moveTo>
                    <a:pt x="914412" y="3441"/>
                  </a:moveTo>
                  <a:lnTo>
                    <a:pt x="913942" y="2324"/>
                  </a:lnTo>
                  <a:lnTo>
                    <a:pt x="912075" y="469"/>
                  </a:lnTo>
                  <a:lnTo>
                    <a:pt x="910958" y="0"/>
                  </a:lnTo>
                  <a:lnTo>
                    <a:pt x="908329" y="0"/>
                  </a:lnTo>
                  <a:lnTo>
                    <a:pt x="907211" y="469"/>
                  </a:lnTo>
                  <a:lnTo>
                    <a:pt x="905344" y="2324"/>
                  </a:lnTo>
                  <a:lnTo>
                    <a:pt x="904887" y="3441"/>
                  </a:lnTo>
                  <a:lnTo>
                    <a:pt x="904887" y="6083"/>
                  </a:lnTo>
                  <a:lnTo>
                    <a:pt x="905344" y="7200"/>
                  </a:lnTo>
                  <a:lnTo>
                    <a:pt x="907211" y="9055"/>
                  </a:lnTo>
                  <a:lnTo>
                    <a:pt x="908329" y="9525"/>
                  </a:lnTo>
                  <a:lnTo>
                    <a:pt x="910958" y="9525"/>
                  </a:lnTo>
                  <a:lnTo>
                    <a:pt x="912075" y="9055"/>
                  </a:lnTo>
                  <a:lnTo>
                    <a:pt x="913942" y="7200"/>
                  </a:lnTo>
                  <a:lnTo>
                    <a:pt x="914412" y="6083"/>
                  </a:lnTo>
                  <a:lnTo>
                    <a:pt x="914412" y="3441"/>
                  </a:lnTo>
                  <a:close/>
                </a:path>
                <a:path w="3439160" h="1294129">
                  <a:moveTo>
                    <a:pt x="962037" y="343128"/>
                  </a:moveTo>
                  <a:lnTo>
                    <a:pt x="961567" y="342011"/>
                  </a:lnTo>
                  <a:lnTo>
                    <a:pt x="959713" y="340144"/>
                  </a:lnTo>
                  <a:lnTo>
                    <a:pt x="958583" y="339686"/>
                  </a:lnTo>
                  <a:lnTo>
                    <a:pt x="955954" y="339686"/>
                  </a:lnTo>
                  <a:lnTo>
                    <a:pt x="954836" y="340144"/>
                  </a:lnTo>
                  <a:lnTo>
                    <a:pt x="952969" y="342011"/>
                  </a:lnTo>
                  <a:lnTo>
                    <a:pt x="952512" y="343128"/>
                  </a:lnTo>
                  <a:lnTo>
                    <a:pt x="952512" y="345757"/>
                  </a:lnTo>
                  <a:lnTo>
                    <a:pt x="952969" y="346887"/>
                  </a:lnTo>
                  <a:lnTo>
                    <a:pt x="954836" y="348742"/>
                  </a:lnTo>
                  <a:lnTo>
                    <a:pt x="955954" y="349211"/>
                  </a:lnTo>
                  <a:lnTo>
                    <a:pt x="958583" y="349211"/>
                  </a:lnTo>
                  <a:lnTo>
                    <a:pt x="959713" y="348742"/>
                  </a:lnTo>
                  <a:lnTo>
                    <a:pt x="961567" y="346887"/>
                  </a:lnTo>
                  <a:lnTo>
                    <a:pt x="962037" y="345757"/>
                  </a:lnTo>
                  <a:lnTo>
                    <a:pt x="962037" y="343128"/>
                  </a:lnTo>
                  <a:close/>
                </a:path>
                <a:path w="3439160" h="1294129">
                  <a:moveTo>
                    <a:pt x="962037" y="3441"/>
                  </a:moveTo>
                  <a:lnTo>
                    <a:pt x="961567" y="2324"/>
                  </a:lnTo>
                  <a:lnTo>
                    <a:pt x="959713" y="469"/>
                  </a:lnTo>
                  <a:lnTo>
                    <a:pt x="958583" y="0"/>
                  </a:lnTo>
                  <a:lnTo>
                    <a:pt x="955954" y="0"/>
                  </a:lnTo>
                  <a:lnTo>
                    <a:pt x="954836" y="469"/>
                  </a:lnTo>
                  <a:lnTo>
                    <a:pt x="952969" y="2324"/>
                  </a:lnTo>
                  <a:lnTo>
                    <a:pt x="952512" y="3441"/>
                  </a:lnTo>
                  <a:lnTo>
                    <a:pt x="952512" y="6083"/>
                  </a:lnTo>
                  <a:lnTo>
                    <a:pt x="952969" y="7200"/>
                  </a:lnTo>
                  <a:lnTo>
                    <a:pt x="954836" y="9055"/>
                  </a:lnTo>
                  <a:lnTo>
                    <a:pt x="955954" y="9525"/>
                  </a:lnTo>
                  <a:lnTo>
                    <a:pt x="958583" y="9525"/>
                  </a:lnTo>
                  <a:lnTo>
                    <a:pt x="959713" y="9055"/>
                  </a:lnTo>
                  <a:lnTo>
                    <a:pt x="961567" y="7200"/>
                  </a:lnTo>
                  <a:lnTo>
                    <a:pt x="962037" y="6083"/>
                  </a:lnTo>
                  <a:lnTo>
                    <a:pt x="962037" y="3441"/>
                  </a:lnTo>
                  <a:close/>
                </a:path>
                <a:path w="3439160" h="1294129">
                  <a:moveTo>
                    <a:pt x="1009662" y="343128"/>
                  </a:moveTo>
                  <a:lnTo>
                    <a:pt x="1009192" y="342011"/>
                  </a:lnTo>
                  <a:lnTo>
                    <a:pt x="1007338" y="340144"/>
                  </a:lnTo>
                  <a:lnTo>
                    <a:pt x="1006208" y="339686"/>
                  </a:lnTo>
                  <a:lnTo>
                    <a:pt x="1003579" y="339686"/>
                  </a:lnTo>
                  <a:lnTo>
                    <a:pt x="1002461" y="340144"/>
                  </a:lnTo>
                  <a:lnTo>
                    <a:pt x="1000594" y="342011"/>
                  </a:lnTo>
                  <a:lnTo>
                    <a:pt x="1000137" y="343128"/>
                  </a:lnTo>
                  <a:lnTo>
                    <a:pt x="1000137" y="345757"/>
                  </a:lnTo>
                  <a:lnTo>
                    <a:pt x="1000594" y="346887"/>
                  </a:lnTo>
                  <a:lnTo>
                    <a:pt x="1002461" y="348742"/>
                  </a:lnTo>
                  <a:lnTo>
                    <a:pt x="1003579" y="349211"/>
                  </a:lnTo>
                  <a:lnTo>
                    <a:pt x="1006208" y="349211"/>
                  </a:lnTo>
                  <a:lnTo>
                    <a:pt x="1007338" y="348742"/>
                  </a:lnTo>
                  <a:lnTo>
                    <a:pt x="1009192" y="346887"/>
                  </a:lnTo>
                  <a:lnTo>
                    <a:pt x="1009662" y="345757"/>
                  </a:lnTo>
                  <a:lnTo>
                    <a:pt x="1009662" y="343128"/>
                  </a:lnTo>
                  <a:close/>
                </a:path>
                <a:path w="3439160" h="1294129">
                  <a:moveTo>
                    <a:pt x="1009662" y="3441"/>
                  </a:moveTo>
                  <a:lnTo>
                    <a:pt x="1009192" y="2324"/>
                  </a:lnTo>
                  <a:lnTo>
                    <a:pt x="1007338" y="469"/>
                  </a:lnTo>
                  <a:lnTo>
                    <a:pt x="1006208" y="0"/>
                  </a:lnTo>
                  <a:lnTo>
                    <a:pt x="1003579" y="0"/>
                  </a:lnTo>
                  <a:lnTo>
                    <a:pt x="1002461" y="469"/>
                  </a:lnTo>
                  <a:lnTo>
                    <a:pt x="1000594" y="2324"/>
                  </a:lnTo>
                  <a:lnTo>
                    <a:pt x="1000137" y="3441"/>
                  </a:lnTo>
                  <a:lnTo>
                    <a:pt x="1000137" y="6083"/>
                  </a:lnTo>
                  <a:lnTo>
                    <a:pt x="1000594" y="7200"/>
                  </a:lnTo>
                  <a:lnTo>
                    <a:pt x="1002461" y="9055"/>
                  </a:lnTo>
                  <a:lnTo>
                    <a:pt x="1003579" y="9525"/>
                  </a:lnTo>
                  <a:lnTo>
                    <a:pt x="1006208" y="9525"/>
                  </a:lnTo>
                  <a:lnTo>
                    <a:pt x="1007338" y="9055"/>
                  </a:lnTo>
                  <a:lnTo>
                    <a:pt x="1009192" y="7200"/>
                  </a:lnTo>
                  <a:lnTo>
                    <a:pt x="1009662" y="6083"/>
                  </a:lnTo>
                  <a:lnTo>
                    <a:pt x="1009662" y="3441"/>
                  </a:lnTo>
                  <a:close/>
                </a:path>
                <a:path w="3439160" h="1294129">
                  <a:moveTo>
                    <a:pt x="1057287" y="343128"/>
                  </a:moveTo>
                  <a:lnTo>
                    <a:pt x="1056817" y="342011"/>
                  </a:lnTo>
                  <a:lnTo>
                    <a:pt x="1054963" y="340144"/>
                  </a:lnTo>
                  <a:lnTo>
                    <a:pt x="1053833" y="339686"/>
                  </a:lnTo>
                  <a:lnTo>
                    <a:pt x="1051204" y="339686"/>
                  </a:lnTo>
                  <a:lnTo>
                    <a:pt x="1050086" y="340144"/>
                  </a:lnTo>
                  <a:lnTo>
                    <a:pt x="1048219" y="342011"/>
                  </a:lnTo>
                  <a:lnTo>
                    <a:pt x="1047762" y="343128"/>
                  </a:lnTo>
                  <a:lnTo>
                    <a:pt x="1047762" y="345757"/>
                  </a:lnTo>
                  <a:lnTo>
                    <a:pt x="1048219" y="346887"/>
                  </a:lnTo>
                  <a:lnTo>
                    <a:pt x="1050086" y="348742"/>
                  </a:lnTo>
                  <a:lnTo>
                    <a:pt x="1051204" y="349211"/>
                  </a:lnTo>
                  <a:lnTo>
                    <a:pt x="1053833" y="349211"/>
                  </a:lnTo>
                  <a:lnTo>
                    <a:pt x="1054963" y="348742"/>
                  </a:lnTo>
                  <a:lnTo>
                    <a:pt x="1056817" y="346887"/>
                  </a:lnTo>
                  <a:lnTo>
                    <a:pt x="1057287" y="345757"/>
                  </a:lnTo>
                  <a:lnTo>
                    <a:pt x="1057287" y="343128"/>
                  </a:lnTo>
                  <a:close/>
                </a:path>
                <a:path w="3439160" h="1294129">
                  <a:moveTo>
                    <a:pt x="1057287" y="3441"/>
                  </a:moveTo>
                  <a:lnTo>
                    <a:pt x="1056817" y="2324"/>
                  </a:lnTo>
                  <a:lnTo>
                    <a:pt x="1054963" y="469"/>
                  </a:lnTo>
                  <a:lnTo>
                    <a:pt x="1053833" y="0"/>
                  </a:lnTo>
                  <a:lnTo>
                    <a:pt x="1051204" y="0"/>
                  </a:lnTo>
                  <a:lnTo>
                    <a:pt x="1050086" y="469"/>
                  </a:lnTo>
                  <a:lnTo>
                    <a:pt x="1048219" y="2324"/>
                  </a:lnTo>
                  <a:lnTo>
                    <a:pt x="1047762" y="3441"/>
                  </a:lnTo>
                  <a:lnTo>
                    <a:pt x="1047762" y="6083"/>
                  </a:lnTo>
                  <a:lnTo>
                    <a:pt x="1048219" y="7200"/>
                  </a:lnTo>
                  <a:lnTo>
                    <a:pt x="1050086" y="9055"/>
                  </a:lnTo>
                  <a:lnTo>
                    <a:pt x="1051204" y="9525"/>
                  </a:lnTo>
                  <a:lnTo>
                    <a:pt x="1053833" y="9525"/>
                  </a:lnTo>
                  <a:lnTo>
                    <a:pt x="1054963" y="9055"/>
                  </a:lnTo>
                  <a:lnTo>
                    <a:pt x="1056817" y="7200"/>
                  </a:lnTo>
                  <a:lnTo>
                    <a:pt x="1057287" y="6083"/>
                  </a:lnTo>
                  <a:lnTo>
                    <a:pt x="1057287" y="3441"/>
                  </a:lnTo>
                  <a:close/>
                </a:path>
                <a:path w="3439160" h="1294129">
                  <a:moveTo>
                    <a:pt x="1104912" y="343128"/>
                  </a:moveTo>
                  <a:lnTo>
                    <a:pt x="1104442" y="342011"/>
                  </a:lnTo>
                  <a:lnTo>
                    <a:pt x="1102588" y="340144"/>
                  </a:lnTo>
                  <a:lnTo>
                    <a:pt x="1101458" y="339686"/>
                  </a:lnTo>
                  <a:lnTo>
                    <a:pt x="1098829" y="339686"/>
                  </a:lnTo>
                  <a:lnTo>
                    <a:pt x="1097711" y="340144"/>
                  </a:lnTo>
                  <a:lnTo>
                    <a:pt x="1095844" y="342011"/>
                  </a:lnTo>
                  <a:lnTo>
                    <a:pt x="1095387" y="343128"/>
                  </a:lnTo>
                  <a:lnTo>
                    <a:pt x="1095387" y="345757"/>
                  </a:lnTo>
                  <a:lnTo>
                    <a:pt x="1095844" y="346887"/>
                  </a:lnTo>
                  <a:lnTo>
                    <a:pt x="1097711" y="348742"/>
                  </a:lnTo>
                  <a:lnTo>
                    <a:pt x="1098829" y="349211"/>
                  </a:lnTo>
                  <a:lnTo>
                    <a:pt x="1101458" y="349211"/>
                  </a:lnTo>
                  <a:lnTo>
                    <a:pt x="1102588" y="348742"/>
                  </a:lnTo>
                  <a:lnTo>
                    <a:pt x="1104442" y="346887"/>
                  </a:lnTo>
                  <a:lnTo>
                    <a:pt x="1104912" y="345757"/>
                  </a:lnTo>
                  <a:lnTo>
                    <a:pt x="1104912" y="343128"/>
                  </a:lnTo>
                  <a:close/>
                </a:path>
                <a:path w="3439160" h="1294129">
                  <a:moveTo>
                    <a:pt x="1104912" y="3441"/>
                  </a:moveTo>
                  <a:lnTo>
                    <a:pt x="1104442" y="2324"/>
                  </a:lnTo>
                  <a:lnTo>
                    <a:pt x="1102588" y="469"/>
                  </a:lnTo>
                  <a:lnTo>
                    <a:pt x="1101458" y="0"/>
                  </a:lnTo>
                  <a:lnTo>
                    <a:pt x="1098829" y="0"/>
                  </a:lnTo>
                  <a:lnTo>
                    <a:pt x="1097711" y="469"/>
                  </a:lnTo>
                  <a:lnTo>
                    <a:pt x="1095844" y="2324"/>
                  </a:lnTo>
                  <a:lnTo>
                    <a:pt x="1095387" y="3441"/>
                  </a:lnTo>
                  <a:lnTo>
                    <a:pt x="1095387" y="6083"/>
                  </a:lnTo>
                  <a:lnTo>
                    <a:pt x="1095844" y="7200"/>
                  </a:lnTo>
                  <a:lnTo>
                    <a:pt x="1097711" y="9055"/>
                  </a:lnTo>
                  <a:lnTo>
                    <a:pt x="1098829" y="9525"/>
                  </a:lnTo>
                  <a:lnTo>
                    <a:pt x="1101458" y="9525"/>
                  </a:lnTo>
                  <a:lnTo>
                    <a:pt x="1102588" y="9055"/>
                  </a:lnTo>
                  <a:lnTo>
                    <a:pt x="1104442" y="7200"/>
                  </a:lnTo>
                  <a:lnTo>
                    <a:pt x="1104912" y="6083"/>
                  </a:lnTo>
                  <a:lnTo>
                    <a:pt x="1104912" y="3441"/>
                  </a:lnTo>
                  <a:close/>
                </a:path>
                <a:path w="3439160" h="1294129">
                  <a:moveTo>
                    <a:pt x="1152537" y="343128"/>
                  </a:moveTo>
                  <a:lnTo>
                    <a:pt x="1152067" y="342011"/>
                  </a:lnTo>
                  <a:lnTo>
                    <a:pt x="1150213" y="340144"/>
                  </a:lnTo>
                  <a:lnTo>
                    <a:pt x="1149083" y="339686"/>
                  </a:lnTo>
                  <a:lnTo>
                    <a:pt x="1146454" y="339686"/>
                  </a:lnTo>
                  <a:lnTo>
                    <a:pt x="1145336" y="340144"/>
                  </a:lnTo>
                  <a:lnTo>
                    <a:pt x="1143469" y="342011"/>
                  </a:lnTo>
                  <a:lnTo>
                    <a:pt x="1143012" y="343128"/>
                  </a:lnTo>
                  <a:lnTo>
                    <a:pt x="1143012" y="345757"/>
                  </a:lnTo>
                  <a:lnTo>
                    <a:pt x="1143469" y="346887"/>
                  </a:lnTo>
                  <a:lnTo>
                    <a:pt x="1145336" y="348742"/>
                  </a:lnTo>
                  <a:lnTo>
                    <a:pt x="1146454" y="349211"/>
                  </a:lnTo>
                  <a:lnTo>
                    <a:pt x="1149083" y="349211"/>
                  </a:lnTo>
                  <a:lnTo>
                    <a:pt x="1150213" y="348742"/>
                  </a:lnTo>
                  <a:lnTo>
                    <a:pt x="1152067" y="346887"/>
                  </a:lnTo>
                  <a:lnTo>
                    <a:pt x="1152537" y="345757"/>
                  </a:lnTo>
                  <a:lnTo>
                    <a:pt x="1152537" y="343128"/>
                  </a:lnTo>
                  <a:close/>
                </a:path>
                <a:path w="3439160" h="1294129">
                  <a:moveTo>
                    <a:pt x="1152537" y="3441"/>
                  </a:moveTo>
                  <a:lnTo>
                    <a:pt x="1152067" y="2324"/>
                  </a:lnTo>
                  <a:lnTo>
                    <a:pt x="1150213" y="469"/>
                  </a:lnTo>
                  <a:lnTo>
                    <a:pt x="1149083" y="0"/>
                  </a:lnTo>
                  <a:lnTo>
                    <a:pt x="1146454" y="0"/>
                  </a:lnTo>
                  <a:lnTo>
                    <a:pt x="1145336" y="469"/>
                  </a:lnTo>
                  <a:lnTo>
                    <a:pt x="1143469" y="2324"/>
                  </a:lnTo>
                  <a:lnTo>
                    <a:pt x="1143012" y="3441"/>
                  </a:lnTo>
                  <a:lnTo>
                    <a:pt x="1143012" y="6083"/>
                  </a:lnTo>
                  <a:lnTo>
                    <a:pt x="1143469" y="7200"/>
                  </a:lnTo>
                  <a:lnTo>
                    <a:pt x="1145336" y="9055"/>
                  </a:lnTo>
                  <a:lnTo>
                    <a:pt x="1146454" y="9525"/>
                  </a:lnTo>
                  <a:lnTo>
                    <a:pt x="1149083" y="9525"/>
                  </a:lnTo>
                  <a:lnTo>
                    <a:pt x="1150213" y="9055"/>
                  </a:lnTo>
                  <a:lnTo>
                    <a:pt x="1152067" y="7200"/>
                  </a:lnTo>
                  <a:lnTo>
                    <a:pt x="1152537" y="6083"/>
                  </a:lnTo>
                  <a:lnTo>
                    <a:pt x="1152537" y="3441"/>
                  </a:lnTo>
                  <a:close/>
                </a:path>
                <a:path w="3439160" h="1294129">
                  <a:moveTo>
                    <a:pt x="1200162" y="343128"/>
                  </a:moveTo>
                  <a:lnTo>
                    <a:pt x="1199692" y="342011"/>
                  </a:lnTo>
                  <a:lnTo>
                    <a:pt x="1197838" y="340144"/>
                  </a:lnTo>
                  <a:lnTo>
                    <a:pt x="1196708" y="339686"/>
                  </a:lnTo>
                  <a:lnTo>
                    <a:pt x="1194079" y="339686"/>
                  </a:lnTo>
                  <a:lnTo>
                    <a:pt x="1192961" y="340144"/>
                  </a:lnTo>
                  <a:lnTo>
                    <a:pt x="1191094" y="342011"/>
                  </a:lnTo>
                  <a:lnTo>
                    <a:pt x="1190637" y="343128"/>
                  </a:lnTo>
                  <a:lnTo>
                    <a:pt x="1190637" y="345757"/>
                  </a:lnTo>
                  <a:lnTo>
                    <a:pt x="1191094" y="346887"/>
                  </a:lnTo>
                  <a:lnTo>
                    <a:pt x="1192961" y="348742"/>
                  </a:lnTo>
                  <a:lnTo>
                    <a:pt x="1194079" y="349211"/>
                  </a:lnTo>
                  <a:lnTo>
                    <a:pt x="1196708" y="349211"/>
                  </a:lnTo>
                  <a:lnTo>
                    <a:pt x="1197838" y="348742"/>
                  </a:lnTo>
                  <a:lnTo>
                    <a:pt x="1199692" y="346887"/>
                  </a:lnTo>
                  <a:lnTo>
                    <a:pt x="1200162" y="345757"/>
                  </a:lnTo>
                  <a:lnTo>
                    <a:pt x="1200162" y="343128"/>
                  </a:lnTo>
                  <a:close/>
                </a:path>
                <a:path w="3439160" h="1294129">
                  <a:moveTo>
                    <a:pt x="1200162" y="3441"/>
                  </a:moveTo>
                  <a:lnTo>
                    <a:pt x="1199692" y="2324"/>
                  </a:lnTo>
                  <a:lnTo>
                    <a:pt x="1197838" y="469"/>
                  </a:lnTo>
                  <a:lnTo>
                    <a:pt x="1196708" y="0"/>
                  </a:lnTo>
                  <a:lnTo>
                    <a:pt x="1194079" y="0"/>
                  </a:lnTo>
                  <a:lnTo>
                    <a:pt x="1192961" y="469"/>
                  </a:lnTo>
                  <a:lnTo>
                    <a:pt x="1191094" y="2324"/>
                  </a:lnTo>
                  <a:lnTo>
                    <a:pt x="1190637" y="3441"/>
                  </a:lnTo>
                  <a:lnTo>
                    <a:pt x="1190637" y="6083"/>
                  </a:lnTo>
                  <a:lnTo>
                    <a:pt x="1191094" y="7200"/>
                  </a:lnTo>
                  <a:lnTo>
                    <a:pt x="1192961" y="9055"/>
                  </a:lnTo>
                  <a:lnTo>
                    <a:pt x="1194079" y="9525"/>
                  </a:lnTo>
                  <a:lnTo>
                    <a:pt x="1196708" y="9525"/>
                  </a:lnTo>
                  <a:lnTo>
                    <a:pt x="1197838" y="9055"/>
                  </a:lnTo>
                  <a:lnTo>
                    <a:pt x="1199692" y="7200"/>
                  </a:lnTo>
                  <a:lnTo>
                    <a:pt x="1200162" y="6083"/>
                  </a:lnTo>
                  <a:lnTo>
                    <a:pt x="1200162" y="3441"/>
                  </a:lnTo>
                  <a:close/>
                </a:path>
                <a:path w="3439160" h="1294129">
                  <a:moveTo>
                    <a:pt x="1247787" y="343128"/>
                  </a:moveTo>
                  <a:lnTo>
                    <a:pt x="1247317" y="342011"/>
                  </a:lnTo>
                  <a:lnTo>
                    <a:pt x="1245463" y="340144"/>
                  </a:lnTo>
                  <a:lnTo>
                    <a:pt x="1244333" y="339686"/>
                  </a:lnTo>
                  <a:lnTo>
                    <a:pt x="1241704" y="339686"/>
                  </a:lnTo>
                  <a:lnTo>
                    <a:pt x="1240586" y="340144"/>
                  </a:lnTo>
                  <a:lnTo>
                    <a:pt x="1238719" y="342011"/>
                  </a:lnTo>
                  <a:lnTo>
                    <a:pt x="1238262" y="343128"/>
                  </a:lnTo>
                  <a:lnTo>
                    <a:pt x="1238262" y="345757"/>
                  </a:lnTo>
                  <a:lnTo>
                    <a:pt x="1238719" y="346887"/>
                  </a:lnTo>
                  <a:lnTo>
                    <a:pt x="1240586" y="348742"/>
                  </a:lnTo>
                  <a:lnTo>
                    <a:pt x="1241704" y="349211"/>
                  </a:lnTo>
                  <a:lnTo>
                    <a:pt x="1244333" y="349211"/>
                  </a:lnTo>
                  <a:lnTo>
                    <a:pt x="1245463" y="348742"/>
                  </a:lnTo>
                  <a:lnTo>
                    <a:pt x="1247317" y="346887"/>
                  </a:lnTo>
                  <a:lnTo>
                    <a:pt x="1247787" y="345757"/>
                  </a:lnTo>
                  <a:lnTo>
                    <a:pt x="1247787" y="343128"/>
                  </a:lnTo>
                  <a:close/>
                </a:path>
                <a:path w="3439160" h="1294129">
                  <a:moveTo>
                    <a:pt x="1247787" y="3441"/>
                  </a:moveTo>
                  <a:lnTo>
                    <a:pt x="1247317" y="2324"/>
                  </a:lnTo>
                  <a:lnTo>
                    <a:pt x="1245463" y="469"/>
                  </a:lnTo>
                  <a:lnTo>
                    <a:pt x="1244333" y="0"/>
                  </a:lnTo>
                  <a:lnTo>
                    <a:pt x="1241704" y="0"/>
                  </a:lnTo>
                  <a:lnTo>
                    <a:pt x="1240586" y="469"/>
                  </a:lnTo>
                  <a:lnTo>
                    <a:pt x="1238719" y="2324"/>
                  </a:lnTo>
                  <a:lnTo>
                    <a:pt x="1238262" y="3441"/>
                  </a:lnTo>
                  <a:lnTo>
                    <a:pt x="1238262" y="6083"/>
                  </a:lnTo>
                  <a:lnTo>
                    <a:pt x="1238719" y="7200"/>
                  </a:lnTo>
                  <a:lnTo>
                    <a:pt x="1240586" y="9055"/>
                  </a:lnTo>
                  <a:lnTo>
                    <a:pt x="1241704" y="9525"/>
                  </a:lnTo>
                  <a:lnTo>
                    <a:pt x="1244333" y="9525"/>
                  </a:lnTo>
                  <a:lnTo>
                    <a:pt x="1245463" y="9055"/>
                  </a:lnTo>
                  <a:lnTo>
                    <a:pt x="1247317" y="7200"/>
                  </a:lnTo>
                  <a:lnTo>
                    <a:pt x="1247787" y="6083"/>
                  </a:lnTo>
                  <a:lnTo>
                    <a:pt x="1247787" y="3441"/>
                  </a:lnTo>
                  <a:close/>
                </a:path>
                <a:path w="3439160" h="1294129">
                  <a:moveTo>
                    <a:pt x="1295412" y="343128"/>
                  </a:moveTo>
                  <a:lnTo>
                    <a:pt x="1294942" y="342011"/>
                  </a:lnTo>
                  <a:lnTo>
                    <a:pt x="1293088" y="340144"/>
                  </a:lnTo>
                  <a:lnTo>
                    <a:pt x="1291958" y="339686"/>
                  </a:lnTo>
                  <a:lnTo>
                    <a:pt x="1289329" y="339686"/>
                  </a:lnTo>
                  <a:lnTo>
                    <a:pt x="1288211" y="340144"/>
                  </a:lnTo>
                  <a:lnTo>
                    <a:pt x="1286344" y="342011"/>
                  </a:lnTo>
                  <a:lnTo>
                    <a:pt x="1285887" y="343128"/>
                  </a:lnTo>
                  <a:lnTo>
                    <a:pt x="1285887" y="345757"/>
                  </a:lnTo>
                  <a:lnTo>
                    <a:pt x="1286344" y="346887"/>
                  </a:lnTo>
                  <a:lnTo>
                    <a:pt x="1288211" y="348742"/>
                  </a:lnTo>
                  <a:lnTo>
                    <a:pt x="1289329" y="349211"/>
                  </a:lnTo>
                  <a:lnTo>
                    <a:pt x="1291958" y="349211"/>
                  </a:lnTo>
                  <a:lnTo>
                    <a:pt x="1293088" y="348742"/>
                  </a:lnTo>
                  <a:lnTo>
                    <a:pt x="1294942" y="346887"/>
                  </a:lnTo>
                  <a:lnTo>
                    <a:pt x="1295412" y="345757"/>
                  </a:lnTo>
                  <a:lnTo>
                    <a:pt x="1295412" y="343128"/>
                  </a:lnTo>
                  <a:close/>
                </a:path>
                <a:path w="3439160" h="1294129">
                  <a:moveTo>
                    <a:pt x="1295412" y="3441"/>
                  </a:moveTo>
                  <a:lnTo>
                    <a:pt x="1294942" y="2324"/>
                  </a:lnTo>
                  <a:lnTo>
                    <a:pt x="1293088" y="469"/>
                  </a:lnTo>
                  <a:lnTo>
                    <a:pt x="1291958" y="0"/>
                  </a:lnTo>
                  <a:lnTo>
                    <a:pt x="1289329" y="0"/>
                  </a:lnTo>
                  <a:lnTo>
                    <a:pt x="1288211" y="469"/>
                  </a:lnTo>
                  <a:lnTo>
                    <a:pt x="1286344" y="2324"/>
                  </a:lnTo>
                  <a:lnTo>
                    <a:pt x="1285887" y="3441"/>
                  </a:lnTo>
                  <a:lnTo>
                    <a:pt x="1285887" y="6083"/>
                  </a:lnTo>
                  <a:lnTo>
                    <a:pt x="1286344" y="7200"/>
                  </a:lnTo>
                  <a:lnTo>
                    <a:pt x="1288211" y="9055"/>
                  </a:lnTo>
                  <a:lnTo>
                    <a:pt x="1289329" y="9525"/>
                  </a:lnTo>
                  <a:lnTo>
                    <a:pt x="1291958" y="9525"/>
                  </a:lnTo>
                  <a:lnTo>
                    <a:pt x="1293088" y="9055"/>
                  </a:lnTo>
                  <a:lnTo>
                    <a:pt x="1294942" y="7200"/>
                  </a:lnTo>
                  <a:lnTo>
                    <a:pt x="1295412" y="6083"/>
                  </a:lnTo>
                  <a:lnTo>
                    <a:pt x="1295412" y="3441"/>
                  </a:lnTo>
                  <a:close/>
                </a:path>
                <a:path w="3439160" h="1294129">
                  <a:moveTo>
                    <a:pt x="1343037" y="343128"/>
                  </a:moveTo>
                  <a:lnTo>
                    <a:pt x="1342567" y="342011"/>
                  </a:lnTo>
                  <a:lnTo>
                    <a:pt x="1340713" y="340144"/>
                  </a:lnTo>
                  <a:lnTo>
                    <a:pt x="1339583" y="339686"/>
                  </a:lnTo>
                  <a:lnTo>
                    <a:pt x="1336954" y="339686"/>
                  </a:lnTo>
                  <a:lnTo>
                    <a:pt x="1335836" y="340144"/>
                  </a:lnTo>
                  <a:lnTo>
                    <a:pt x="1333969" y="342011"/>
                  </a:lnTo>
                  <a:lnTo>
                    <a:pt x="1333512" y="343128"/>
                  </a:lnTo>
                  <a:lnTo>
                    <a:pt x="1333512" y="345757"/>
                  </a:lnTo>
                  <a:lnTo>
                    <a:pt x="1333969" y="346887"/>
                  </a:lnTo>
                  <a:lnTo>
                    <a:pt x="1335836" y="348742"/>
                  </a:lnTo>
                  <a:lnTo>
                    <a:pt x="1336954" y="349211"/>
                  </a:lnTo>
                  <a:lnTo>
                    <a:pt x="1339583" y="349211"/>
                  </a:lnTo>
                  <a:lnTo>
                    <a:pt x="1340713" y="348742"/>
                  </a:lnTo>
                  <a:lnTo>
                    <a:pt x="1342567" y="346887"/>
                  </a:lnTo>
                  <a:lnTo>
                    <a:pt x="1343037" y="345757"/>
                  </a:lnTo>
                  <a:lnTo>
                    <a:pt x="1343037" y="343128"/>
                  </a:lnTo>
                  <a:close/>
                </a:path>
                <a:path w="3439160" h="1294129">
                  <a:moveTo>
                    <a:pt x="1343037" y="3441"/>
                  </a:moveTo>
                  <a:lnTo>
                    <a:pt x="1342567" y="2324"/>
                  </a:lnTo>
                  <a:lnTo>
                    <a:pt x="1340713" y="469"/>
                  </a:lnTo>
                  <a:lnTo>
                    <a:pt x="1339583" y="0"/>
                  </a:lnTo>
                  <a:lnTo>
                    <a:pt x="1336954" y="0"/>
                  </a:lnTo>
                  <a:lnTo>
                    <a:pt x="1335836" y="469"/>
                  </a:lnTo>
                  <a:lnTo>
                    <a:pt x="1333969" y="2324"/>
                  </a:lnTo>
                  <a:lnTo>
                    <a:pt x="1333512" y="3441"/>
                  </a:lnTo>
                  <a:lnTo>
                    <a:pt x="1333512" y="6083"/>
                  </a:lnTo>
                  <a:lnTo>
                    <a:pt x="1333969" y="7200"/>
                  </a:lnTo>
                  <a:lnTo>
                    <a:pt x="1335836" y="9055"/>
                  </a:lnTo>
                  <a:lnTo>
                    <a:pt x="1336954" y="9525"/>
                  </a:lnTo>
                  <a:lnTo>
                    <a:pt x="1339583" y="9525"/>
                  </a:lnTo>
                  <a:lnTo>
                    <a:pt x="1340713" y="9055"/>
                  </a:lnTo>
                  <a:lnTo>
                    <a:pt x="1342567" y="7200"/>
                  </a:lnTo>
                  <a:lnTo>
                    <a:pt x="1343037" y="6083"/>
                  </a:lnTo>
                  <a:lnTo>
                    <a:pt x="1343037" y="3441"/>
                  </a:lnTo>
                  <a:close/>
                </a:path>
                <a:path w="3439160" h="1294129">
                  <a:moveTo>
                    <a:pt x="1390662" y="343128"/>
                  </a:moveTo>
                  <a:lnTo>
                    <a:pt x="1390192" y="342011"/>
                  </a:lnTo>
                  <a:lnTo>
                    <a:pt x="1388338" y="340144"/>
                  </a:lnTo>
                  <a:lnTo>
                    <a:pt x="1387208" y="339686"/>
                  </a:lnTo>
                  <a:lnTo>
                    <a:pt x="1384579" y="339686"/>
                  </a:lnTo>
                  <a:lnTo>
                    <a:pt x="1383461" y="340144"/>
                  </a:lnTo>
                  <a:lnTo>
                    <a:pt x="1381594" y="342011"/>
                  </a:lnTo>
                  <a:lnTo>
                    <a:pt x="1381137" y="343128"/>
                  </a:lnTo>
                  <a:lnTo>
                    <a:pt x="1381137" y="345757"/>
                  </a:lnTo>
                  <a:lnTo>
                    <a:pt x="1381594" y="346887"/>
                  </a:lnTo>
                  <a:lnTo>
                    <a:pt x="1383461" y="348742"/>
                  </a:lnTo>
                  <a:lnTo>
                    <a:pt x="1384579" y="349211"/>
                  </a:lnTo>
                  <a:lnTo>
                    <a:pt x="1387208" y="349211"/>
                  </a:lnTo>
                  <a:lnTo>
                    <a:pt x="1388338" y="348742"/>
                  </a:lnTo>
                  <a:lnTo>
                    <a:pt x="1390192" y="346887"/>
                  </a:lnTo>
                  <a:lnTo>
                    <a:pt x="1390662" y="345757"/>
                  </a:lnTo>
                  <a:lnTo>
                    <a:pt x="1390662" y="343128"/>
                  </a:lnTo>
                  <a:close/>
                </a:path>
                <a:path w="3439160" h="1294129">
                  <a:moveTo>
                    <a:pt x="1390662" y="3441"/>
                  </a:moveTo>
                  <a:lnTo>
                    <a:pt x="1390192" y="2324"/>
                  </a:lnTo>
                  <a:lnTo>
                    <a:pt x="1388338" y="469"/>
                  </a:lnTo>
                  <a:lnTo>
                    <a:pt x="1387208" y="0"/>
                  </a:lnTo>
                  <a:lnTo>
                    <a:pt x="1384579" y="0"/>
                  </a:lnTo>
                  <a:lnTo>
                    <a:pt x="1383461" y="469"/>
                  </a:lnTo>
                  <a:lnTo>
                    <a:pt x="1381594" y="2324"/>
                  </a:lnTo>
                  <a:lnTo>
                    <a:pt x="1381137" y="3441"/>
                  </a:lnTo>
                  <a:lnTo>
                    <a:pt x="1381137" y="6083"/>
                  </a:lnTo>
                  <a:lnTo>
                    <a:pt x="1381594" y="7200"/>
                  </a:lnTo>
                  <a:lnTo>
                    <a:pt x="1383461" y="9055"/>
                  </a:lnTo>
                  <a:lnTo>
                    <a:pt x="1384579" y="9525"/>
                  </a:lnTo>
                  <a:lnTo>
                    <a:pt x="1387208" y="9525"/>
                  </a:lnTo>
                  <a:lnTo>
                    <a:pt x="1388338" y="9055"/>
                  </a:lnTo>
                  <a:lnTo>
                    <a:pt x="1390192" y="7200"/>
                  </a:lnTo>
                  <a:lnTo>
                    <a:pt x="1390662" y="6083"/>
                  </a:lnTo>
                  <a:lnTo>
                    <a:pt x="1390662" y="3441"/>
                  </a:lnTo>
                  <a:close/>
                </a:path>
                <a:path w="3439160" h="1294129">
                  <a:moveTo>
                    <a:pt x="1438287" y="343128"/>
                  </a:moveTo>
                  <a:lnTo>
                    <a:pt x="1437817" y="342011"/>
                  </a:lnTo>
                  <a:lnTo>
                    <a:pt x="1435963" y="340144"/>
                  </a:lnTo>
                  <a:lnTo>
                    <a:pt x="1434833" y="339686"/>
                  </a:lnTo>
                  <a:lnTo>
                    <a:pt x="1432204" y="339686"/>
                  </a:lnTo>
                  <a:lnTo>
                    <a:pt x="1431086" y="340144"/>
                  </a:lnTo>
                  <a:lnTo>
                    <a:pt x="1429219" y="342011"/>
                  </a:lnTo>
                  <a:lnTo>
                    <a:pt x="1428762" y="343128"/>
                  </a:lnTo>
                  <a:lnTo>
                    <a:pt x="1428762" y="345757"/>
                  </a:lnTo>
                  <a:lnTo>
                    <a:pt x="1429219" y="346887"/>
                  </a:lnTo>
                  <a:lnTo>
                    <a:pt x="1431086" y="348742"/>
                  </a:lnTo>
                  <a:lnTo>
                    <a:pt x="1432204" y="349211"/>
                  </a:lnTo>
                  <a:lnTo>
                    <a:pt x="1434833" y="349211"/>
                  </a:lnTo>
                  <a:lnTo>
                    <a:pt x="1435963" y="348742"/>
                  </a:lnTo>
                  <a:lnTo>
                    <a:pt x="1437817" y="346887"/>
                  </a:lnTo>
                  <a:lnTo>
                    <a:pt x="1438287" y="345757"/>
                  </a:lnTo>
                  <a:lnTo>
                    <a:pt x="1438287" y="343128"/>
                  </a:lnTo>
                  <a:close/>
                </a:path>
                <a:path w="3439160" h="1294129">
                  <a:moveTo>
                    <a:pt x="1438287" y="3441"/>
                  </a:moveTo>
                  <a:lnTo>
                    <a:pt x="1437817" y="2324"/>
                  </a:lnTo>
                  <a:lnTo>
                    <a:pt x="1435963" y="469"/>
                  </a:lnTo>
                  <a:lnTo>
                    <a:pt x="1434833" y="0"/>
                  </a:lnTo>
                  <a:lnTo>
                    <a:pt x="1432204" y="0"/>
                  </a:lnTo>
                  <a:lnTo>
                    <a:pt x="1431086" y="469"/>
                  </a:lnTo>
                  <a:lnTo>
                    <a:pt x="1429219" y="2324"/>
                  </a:lnTo>
                  <a:lnTo>
                    <a:pt x="1428762" y="3441"/>
                  </a:lnTo>
                  <a:lnTo>
                    <a:pt x="1428762" y="6083"/>
                  </a:lnTo>
                  <a:lnTo>
                    <a:pt x="1429219" y="7200"/>
                  </a:lnTo>
                  <a:lnTo>
                    <a:pt x="1431086" y="9055"/>
                  </a:lnTo>
                  <a:lnTo>
                    <a:pt x="1432204" y="9525"/>
                  </a:lnTo>
                  <a:lnTo>
                    <a:pt x="1434833" y="9525"/>
                  </a:lnTo>
                  <a:lnTo>
                    <a:pt x="1435963" y="9055"/>
                  </a:lnTo>
                  <a:lnTo>
                    <a:pt x="1437817" y="7200"/>
                  </a:lnTo>
                  <a:lnTo>
                    <a:pt x="1438287" y="6083"/>
                  </a:lnTo>
                  <a:lnTo>
                    <a:pt x="1438287" y="3441"/>
                  </a:lnTo>
                  <a:close/>
                </a:path>
                <a:path w="3439160" h="1294129">
                  <a:moveTo>
                    <a:pt x="1485912" y="343128"/>
                  </a:moveTo>
                  <a:lnTo>
                    <a:pt x="1485442" y="342011"/>
                  </a:lnTo>
                  <a:lnTo>
                    <a:pt x="1483588" y="340144"/>
                  </a:lnTo>
                  <a:lnTo>
                    <a:pt x="1482458" y="339686"/>
                  </a:lnTo>
                  <a:lnTo>
                    <a:pt x="1479829" y="339686"/>
                  </a:lnTo>
                  <a:lnTo>
                    <a:pt x="1478711" y="340144"/>
                  </a:lnTo>
                  <a:lnTo>
                    <a:pt x="1476844" y="342011"/>
                  </a:lnTo>
                  <a:lnTo>
                    <a:pt x="1476387" y="343128"/>
                  </a:lnTo>
                  <a:lnTo>
                    <a:pt x="1476387" y="345757"/>
                  </a:lnTo>
                  <a:lnTo>
                    <a:pt x="1476844" y="346887"/>
                  </a:lnTo>
                  <a:lnTo>
                    <a:pt x="1478711" y="348742"/>
                  </a:lnTo>
                  <a:lnTo>
                    <a:pt x="1479829" y="349211"/>
                  </a:lnTo>
                  <a:lnTo>
                    <a:pt x="1482458" y="349211"/>
                  </a:lnTo>
                  <a:lnTo>
                    <a:pt x="1483588" y="348742"/>
                  </a:lnTo>
                  <a:lnTo>
                    <a:pt x="1485442" y="346887"/>
                  </a:lnTo>
                  <a:lnTo>
                    <a:pt x="1485912" y="345757"/>
                  </a:lnTo>
                  <a:lnTo>
                    <a:pt x="1485912" y="343128"/>
                  </a:lnTo>
                  <a:close/>
                </a:path>
                <a:path w="3439160" h="1294129">
                  <a:moveTo>
                    <a:pt x="1485912" y="3441"/>
                  </a:moveTo>
                  <a:lnTo>
                    <a:pt x="1485442" y="2324"/>
                  </a:lnTo>
                  <a:lnTo>
                    <a:pt x="1483588" y="469"/>
                  </a:lnTo>
                  <a:lnTo>
                    <a:pt x="1482458" y="0"/>
                  </a:lnTo>
                  <a:lnTo>
                    <a:pt x="1479829" y="0"/>
                  </a:lnTo>
                  <a:lnTo>
                    <a:pt x="1478711" y="469"/>
                  </a:lnTo>
                  <a:lnTo>
                    <a:pt x="1476844" y="2324"/>
                  </a:lnTo>
                  <a:lnTo>
                    <a:pt x="1476387" y="3441"/>
                  </a:lnTo>
                  <a:lnTo>
                    <a:pt x="1476387" y="6083"/>
                  </a:lnTo>
                  <a:lnTo>
                    <a:pt x="1476844" y="7200"/>
                  </a:lnTo>
                  <a:lnTo>
                    <a:pt x="1478711" y="9055"/>
                  </a:lnTo>
                  <a:lnTo>
                    <a:pt x="1479829" y="9525"/>
                  </a:lnTo>
                  <a:lnTo>
                    <a:pt x="1482458" y="9525"/>
                  </a:lnTo>
                  <a:lnTo>
                    <a:pt x="1483588" y="9055"/>
                  </a:lnTo>
                  <a:lnTo>
                    <a:pt x="1485442" y="7200"/>
                  </a:lnTo>
                  <a:lnTo>
                    <a:pt x="1485912" y="6083"/>
                  </a:lnTo>
                  <a:lnTo>
                    <a:pt x="1485912" y="3441"/>
                  </a:lnTo>
                  <a:close/>
                </a:path>
                <a:path w="3439160" h="1294129">
                  <a:moveTo>
                    <a:pt x="1533537" y="343128"/>
                  </a:moveTo>
                  <a:lnTo>
                    <a:pt x="1533067" y="342011"/>
                  </a:lnTo>
                  <a:lnTo>
                    <a:pt x="1531213" y="340144"/>
                  </a:lnTo>
                  <a:lnTo>
                    <a:pt x="1530083" y="339686"/>
                  </a:lnTo>
                  <a:lnTo>
                    <a:pt x="1527454" y="339686"/>
                  </a:lnTo>
                  <a:lnTo>
                    <a:pt x="1526336" y="340144"/>
                  </a:lnTo>
                  <a:lnTo>
                    <a:pt x="1524469" y="342011"/>
                  </a:lnTo>
                  <a:lnTo>
                    <a:pt x="1524012" y="343128"/>
                  </a:lnTo>
                  <a:lnTo>
                    <a:pt x="1524012" y="345757"/>
                  </a:lnTo>
                  <a:lnTo>
                    <a:pt x="1524469" y="346887"/>
                  </a:lnTo>
                  <a:lnTo>
                    <a:pt x="1526336" y="348742"/>
                  </a:lnTo>
                  <a:lnTo>
                    <a:pt x="1527454" y="349211"/>
                  </a:lnTo>
                  <a:lnTo>
                    <a:pt x="1530083" y="349211"/>
                  </a:lnTo>
                  <a:lnTo>
                    <a:pt x="1531213" y="348742"/>
                  </a:lnTo>
                  <a:lnTo>
                    <a:pt x="1533067" y="346887"/>
                  </a:lnTo>
                  <a:lnTo>
                    <a:pt x="1533537" y="345757"/>
                  </a:lnTo>
                  <a:lnTo>
                    <a:pt x="1533537" y="343128"/>
                  </a:lnTo>
                  <a:close/>
                </a:path>
                <a:path w="3439160" h="1294129">
                  <a:moveTo>
                    <a:pt x="1533537" y="3441"/>
                  </a:moveTo>
                  <a:lnTo>
                    <a:pt x="1533067" y="2324"/>
                  </a:lnTo>
                  <a:lnTo>
                    <a:pt x="1531213" y="469"/>
                  </a:lnTo>
                  <a:lnTo>
                    <a:pt x="1530083" y="0"/>
                  </a:lnTo>
                  <a:lnTo>
                    <a:pt x="1527454" y="0"/>
                  </a:lnTo>
                  <a:lnTo>
                    <a:pt x="1526336" y="469"/>
                  </a:lnTo>
                  <a:lnTo>
                    <a:pt x="1524469" y="2324"/>
                  </a:lnTo>
                  <a:lnTo>
                    <a:pt x="1524012" y="3441"/>
                  </a:lnTo>
                  <a:lnTo>
                    <a:pt x="1524012" y="6083"/>
                  </a:lnTo>
                  <a:lnTo>
                    <a:pt x="1524469" y="7200"/>
                  </a:lnTo>
                  <a:lnTo>
                    <a:pt x="1526336" y="9055"/>
                  </a:lnTo>
                  <a:lnTo>
                    <a:pt x="1527454" y="9525"/>
                  </a:lnTo>
                  <a:lnTo>
                    <a:pt x="1530083" y="9525"/>
                  </a:lnTo>
                  <a:lnTo>
                    <a:pt x="1531213" y="9055"/>
                  </a:lnTo>
                  <a:lnTo>
                    <a:pt x="1533067" y="7200"/>
                  </a:lnTo>
                  <a:lnTo>
                    <a:pt x="1533537" y="6083"/>
                  </a:lnTo>
                  <a:lnTo>
                    <a:pt x="1533537" y="3441"/>
                  </a:lnTo>
                  <a:close/>
                </a:path>
                <a:path w="3439160" h="1294129">
                  <a:moveTo>
                    <a:pt x="1581162" y="343128"/>
                  </a:moveTo>
                  <a:lnTo>
                    <a:pt x="1580692" y="342011"/>
                  </a:lnTo>
                  <a:lnTo>
                    <a:pt x="1578838" y="340144"/>
                  </a:lnTo>
                  <a:lnTo>
                    <a:pt x="1577708" y="339686"/>
                  </a:lnTo>
                  <a:lnTo>
                    <a:pt x="1575079" y="339686"/>
                  </a:lnTo>
                  <a:lnTo>
                    <a:pt x="1573961" y="340144"/>
                  </a:lnTo>
                  <a:lnTo>
                    <a:pt x="1572094" y="342011"/>
                  </a:lnTo>
                  <a:lnTo>
                    <a:pt x="1571637" y="343128"/>
                  </a:lnTo>
                  <a:lnTo>
                    <a:pt x="1571637" y="345757"/>
                  </a:lnTo>
                  <a:lnTo>
                    <a:pt x="1572094" y="346887"/>
                  </a:lnTo>
                  <a:lnTo>
                    <a:pt x="1573961" y="348742"/>
                  </a:lnTo>
                  <a:lnTo>
                    <a:pt x="1575079" y="349211"/>
                  </a:lnTo>
                  <a:lnTo>
                    <a:pt x="1577708" y="349211"/>
                  </a:lnTo>
                  <a:lnTo>
                    <a:pt x="1578838" y="348742"/>
                  </a:lnTo>
                  <a:lnTo>
                    <a:pt x="1580692" y="346887"/>
                  </a:lnTo>
                  <a:lnTo>
                    <a:pt x="1581162" y="345757"/>
                  </a:lnTo>
                  <a:lnTo>
                    <a:pt x="1581162" y="343128"/>
                  </a:lnTo>
                  <a:close/>
                </a:path>
                <a:path w="3439160" h="1294129">
                  <a:moveTo>
                    <a:pt x="1581162" y="3441"/>
                  </a:moveTo>
                  <a:lnTo>
                    <a:pt x="1580692" y="2324"/>
                  </a:lnTo>
                  <a:lnTo>
                    <a:pt x="1578838" y="469"/>
                  </a:lnTo>
                  <a:lnTo>
                    <a:pt x="1577708" y="0"/>
                  </a:lnTo>
                  <a:lnTo>
                    <a:pt x="1575079" y="0"/>
                  </a:lnTo>
                  <a:lnTo>
                    <a:pt x="1573961" y="469"/>
                  </a:lnTo>
                  <a:lnTo>
                    <a:pt x="1572094" y="2324"/>
                  </a:lnTo>
                  <a:lnTo>
                    <a:pt x="1571637" y="3441"/>
                  </a:lnTo>
                  <a:lnTo>
                    <a:pt x="1571637" y="6083"/>
                  </a:lnTo>
                  <a:lnTo>
                    <a:pt x="1572094" y="7200"/>
                  </a:lnTo>
                  <a:lnTo>
                    <a:pt x="1573961" y="9055"/>
                  </a:lnTo>
                  <a:lnTo>
                    <a:pt x="1575079" y="9525"/>
                  </a:lnTo>
                  <a:lnTo>
                    <a:pt x="1577708" y="9525"/>
                  </a:lnTo>
                  <a:lnTo>
                    <a:pt x="1578838" y="9055"/>
                  </a:lnTo>
                  <a:lnTo>
                    <a:pt x="1580692" y="7200"/>
                  </a:lnTo>
                  <a:lnTo>
                    <a:pt x="1581162" y="6083"/>
                  </a:lnTo>
                  <a:lnTo>
                    <a:pt x="1581162" y="3441"/>
                  </a:lnTo>
                  <a:close/>
                </a:path>
                <a:path w="3439160" h="1294129">
                  <a:moveTo>
                    <a:pt x="1628787" y="343128"/>
                  </a:moveTo>
                  <a:lnTo>
                    <a:pt x="1628317" y="342011"/>
                  </a:lnTo>
                  <a:lnTo>
                    <a:pt x="1626463" y="340144"/>
                  </a:lnTo>
                  <a:lnTo>
                    <a:pt x="1625333" y="339686"/>
                  </a:lnTo>
                  <a:lnTo>
                    <a:pt x="1622704" y="339686"/>
                  </a:lnTo>
                  <a:lnTo>
                    <a:pt x="1621586" y="340144"/>
                  </a:lnTo>
                  <a:lnTo>
                    <a:pt x="1619719" y="342011"/>
                  </a:lnTo>
                  <a:lnTo>
                    <a:pt x="1619262" y="343128"/>
                  </a:lnTo>
                  <a:lnTo>
                    <a:pt x="1619262" y="345757"/>
                  </a:lnTo>
                  <a:lnTo>
                    <a:pt x="1619719" y="346887"/>
                  </a:lnTo>
                  <a:lnTo>
                    <a:pt x="1621586" y="348742"/>
                  </a:lnTo>
                  <a:lnTo>
                    <a:pt x="1622704" y="349211"/>
                  </a:lnTo>
                  <a:lnTo>
                    <a:pt x="1625333" y="349211"/>
                  </a:lnTo>
                  <a:lnTo>
                    <a:pt x="1626463" y="348742"/>
                  </a:lnTo>
                  <a:lnTo>
                    <a:pt x="1628317" y="346887"/>
                  </a:lnTo>
                  <a:lnTo>
                    <a:pt x="1628787" y="345757"/>
                  </a:lnTo>
                  <a:lnTo>
                    <a:pt x="1628787" y="343128"/>
                  </a:lnTo>
                  <a:close/>
                </a:path>
                <a:path w="3439160" h="1294129">
                  <a:moveTo>
                    <a:pt x="1628787" y="3441"/>
                  </a:moveTo>
                  <a:lnTo>
                    <a:pt x="1628317" y="2324"/>
                  </a:lnTo>
                  <a:lnTo>
                    <a:pt x="1626463" y="469"/>
                  </a:lnTo>
                  <a:lnTo>
                    <a:pt x="1625333" y="0"/>
                  </a:lnTo>
                  <a:lnTo>
                    <a:pt x="1622704" y="0"/>
                  </a:lnTo>
                  <a:lnTo>
                    <a:pt x="1621586" y="469"/>
                  </a:lnTo>
                  <a:lnTo>
                    <a:pt x="1619719" y="2324"/>
                  </a:lnTo>
                  <a:lnTo>
                    <a:pt x="1619262" y="3441"/>
                  </a:lnTo>
                  <a:lnTo>
                    <a:pt x="1619262" y="6083"/>
                  </a:lnTo>
                  <a:lnTo>
                    <a:pt x="1619719" y="7200"/>
                  </a:lnTo>
                  <a:lnTo>
                    <a:pt x="1621586" y="9055"/>
                  </a:lnTo>
                  <a:lnTo>
                    <a:pt x="1622704" y="9525"/>
                  </a:lnTo>
                  <a:lnTo>
                    <a:pt x="1625333" y="9525"/>
                  </a:lnTo>
                  <a:lnTo>
                    <a:pt x="1626463" y="9055"/>
                  </a:lnTo>
                  <a:lnTo>
                    <a:pt x="1628317" y="7200"/>
                  </a:lnTo>
                  <a:lnTo>
                    <a:pt x="1628787" y="6083"/>
                  </a:lnTo>
                  <a:lnTo>
                    <a:pt x="1628787" y="3441"/>
                  </a:lnTo>
                  <a:close/>
                </a:path>
                <a:path w="3439160" h="1294129">
                  <a:moveTo>
                    <a:pt x="1676412" y="343128"/>
                  </a:moveTo>
                  <a:lnTo>
                    <a:pt x="1675942" y="342011"/>
                  </a:lnTo>
                  <a:lnTo>
                    <a:pt x="1674088" y="340144"/>
                  </a:lnTo>
                  <a:lnTo>
                    <a:pt x="1672958" y="339686"/>
                  </a:lnTo>
                  <a:lnTo>
                    <a:pt x="1670329" y="339686"/>
                  </a:lnTo>
                  <a:lnTo>
                    <a:pt x="1669211" y="340144"/>
                  </a:lnTo>
                  <a:lnTo>
                    <a:pt x="1667344" y="342011"/>
                  </a:lnTo>
                  <a:lnTo>
                    <a:pt x="1666887" y="343128"/>
                  </a:lnTo>
                  <a:lnTo>
                    <a:pt x="1666887" y="345757"/>
                  </a:lnTo>
                  <a:lnTo>
                    <a:pt x="1667344" y="346887"/>
                  </a:lnTo>
                  <a:lnTo>
                    <a:pt x="1669211" y="348742"/>
                  </a:lnTo>
                  <a:lnTo>
                    <a:pt x="1670329" y="349211"/>
                  </a:lnTo>
                  <a:lnTo>
                    <a:pt x="1672958" y="349211"/>
                  </a:lnTo>
                  <a:lnTo>
                    <a:pt x="1674088" y="348742"/>
                  </a:lnTo>
                  <a:lnTo>
                    <a:pt x="1675942" y="346887"/>
                  </a:lnTo>
                  <a:lnTo>
                    <a:pt x="1676412" y="345757"/>
                  </a:lnTo>
                  <a:lnTo>
                    <a:pt x="1676412" y="343128"/>
                  </a:lnTo>
                  <a:close/>
                </a:path>
                <a:path w="3439160" h="1294129">
                  <a:moveTo>
                    <a:pt x="1676412" y="3441"/>
                  </a:moveTo>
                  <a:lnTo>
                    <a:pt x="1675942" y="2324"/>
                  </a:lnTo>
                  <a:lnTo>
                    <a:pt x="1674088" y="469"/>
                  </a:lnTo>
                  <a:lnTo>
                    <a:pt x="1672958" y="0"/>
                  </a:lnTo>
                  <a:lnTo>
                    <a:pt x="1670329" y="0"/>
                  </a:lnTo>
                  <a:lnTo>
                    <a:pt x="1669211" y="469"/>
                  </a:lnTo>
                  <a:lnTo>
                    <a:pt x="1667344" y="2324"/>
                  </a:lnTo>
                  <a:lnTo>
                    <a:pt x="1666887" y="3441"/>
                  </a:lnTo>
                  <a:lnTo>
                    <a:pt x="1666887" y="6083"/>
                  </a:lnTo>
                  <a:lnTo>
                    <a:pt x="1667344" y="7200"/>
                  </a:lnTo>
                  <a:lnTo>
                    <a:pt x="1669211" y="9055"/>
                  </a:lnTo>
                  <a:lnTo>
                    <a:pt x="1670329" y="9525"/>
                  </a:lnTo>
                  <a:lnTo>
                    <a:pt x="1672958" y="9525"/>
                  </a:lnTo>
                  <a:lnTo>
                    <a:pt x="1674088" y="9055"/>
                  </a:lnTo>
                  <a:lnTo>
                    <a:pt x="1675942" y="7200"/>
                  </a:lnTo>
                  <a:lnTo>
                    <a:pt x="1676412" y="6083"/>
                  </a:lnTo>
                  <a:lnTo>
                    <a:pt x="1676412" y="3441"/>
                  </a:lnTo>
                  <a:close/>
                </a:path>
                <a:path w="3439160" h="1294129">
                  <a:moveTo>
                    <a:pt x="1724037" y="343128"/>
                  </a:moveTo>
                  <a:lnTo>
                    <a:pt x="1723567" y="342011"/>
                  </a:lnTo>
                  <a:lnTo>
                    <a:pt x="1721713" y="340144"/>
                  </a:lnTo>
                  <a:lnTo>
                    <a:pt x="1720583" y="339686"/>
                  </a:lnTo>
                  <a:lnTo>
                    <a:pt x="1717954" y="339686"/>
                  </a:lnTo>
                  <a:lnTo>
                    <a:pt x="1716836" y="340144"/>
                  </a:lnTo>
                  <a:lnTo>
                    <a:pt x="1714969" y="342011"/>
                  </a:lnTo>
                  <a:lnTo>
                    <a:pt x="1714512" y="343128"/>
                  </a:lnTo>
                  <a:lnTo>
                    <a:pt x="1714512" y="345757"/>
                  </a:lnTo>
                  <a:lnTo>
                    <a:pt x="1714969" y="346887"/>
                  </a:lnTo>
                  <a:lnTo>
                    <a:pt x="1716836" y="348742"/>
                  </a:lnTo>
                  <a:lnTo>
                    <a:pt x="1717954" y="349211"/>
                  </a:lnTo>
                  <a:lnTo>
                    <a:pt x="1720583" y="349211"/>
                  </a:lnTo>
                  <a:lnTo>
                    <a:pt x="1721713" y="348742"/>
                  </a:lnTo>
                  <a:lnTo>
                    <a:pt x="1723567" y="346887"/>
                  </a:lnTo>
                  <a:lnTo>
                    <a:pt x="1724037" y="345757"/>
                  </a:lnTo>
                  <a:lnTo>
                    <a:pt x="1724037" y="343128"/>
                  </a:lnTo>
                  <a:close/>
                </a:path>
                <a:path w="3439160" h="1294129">
                  <a:moveTo>
                    <a:pt x="1724037" y="3441"/>
                  </a:moveTo>
                  <a:lnTo>
                    <a:pt x="1723567" y="2324"/>
                  </a:lnTo>
                  <a:lnTo>
                    <a:pt x="1721713" y="469"/>
                  </a:lnTo>
                  <a:lnTo>
                    <a:pt x="1720583" y="0"/>
                  </a:lnTo>
                  <a:lnTo>
                    <a:pt x="1717954" y="0"/>
                  </a:lnTo>
                  <a:lnTo>
                    <a:pt x="1716836" y="469"/>
                  </a:lnTo>
                  <a:lnTo>
                    <a:pt x="1714969" y="2324"/>
                  </a:lnTo>
                  <a:lnTo>
                    <a:pt x="1714512" y="3441"/>
                  </a:lnTo>
                  <a:lnTo>
                    <a:pt x="1714512" y="6083"/>
                  </a:lnTo>
                  <a:lnTo>
                    <a:pt x="1714969" y="7200"/>
                  </a:lnTo>
                  <a:lnTo>
                    <a:pt x="1716836" y="9055"/>
                  </a:lnTo>
                  <a:lnTo>
                    <a:pt x="1717954" y="9525"/>
                  </a:lnTo>
                  <a:lnTo>
                    <a:pt x="1720583" y="9525"/>
                  </a:lnTo>
                  <a:lnTo>
                    <a:pt x="1721713" y="9055"/>
                  </a:lnTo>
                  <a:lnTo>
                    <a:pt x="1723567" y="7200"/>
                  </a:lnTo>
                  <a:lnTo>
                    <a:pt x="1724037" y="6083"/>
                  </a:lnTo>
                  <a:lnTo>
                    <a:pt x="1724037" y="3441"/>
                  </a:lnTo>
                  <a:close/>
                </a:path>
                <a:path w="3439160" h="1294129">
                  <a:moveTo>
                    <a:pt x="1771662" y="343128"/>
                  </a:moveTo>
                  <a:lnTo>
                    <a:pt x="1771192" y="342011"/>
                  </a:lnTo>
                  <a:lnTo>
                    <a:pt x="1769338" y="340144"/>
                  </a:lnTo>
                  <a:lnTo>
                    <a:pt x="1768208" y="339686"/>
                  </a:lnTo>
                  <a:lnTo>
                    <a:pt x="1765579" y="339686"/>
                  </a:lnTo>
                  <a:lnTo>
                    <a:pt x="1764461" y="340144"/>
                  </a:lnTo>
                  <a:lnTo>
                    <a:pt x="1762594" y="342011"/>
                  </a:lnTo>
                  <a:lnTo>
                    <a:pt x="1762137" y="343128"/>
                  </a:lnTo>
                  <a:lnTo>
                    <a:pt x="1762137" y="345757"/>
                  </a:lnTo>
                  <a:lnTo>
                    <a:pt x="1762594" y="346887"/>
                  </a:lnTo>
                  <a:lnTo>
                    <a:pt x="1764461" y="348742"/>
                  </a:lnTo>
                  <a:lnTo>
                    <a:pt x="1765579" y="349211"/>
                  </a:lnTo>
                  <a:lnTo>
                    <a:pt x="1768208" y="349211"/>
                  </a:lnTo>
                  <a:lnTo>
                    <a:pt x="1769338" y="348742"/>
                  </a:lnTo>
                  <a:lnTo>
                    <a:pt x="1771192" y="346887"/>
                  </a:lnTo>
                  <a:lnTo>
                    <a:pt x="1771662" y="345757"/>
                  </a:lnTo>
                  <a:lnTo>
                    <a:pt x="1771662" y="343128"/>
                  </a:lnTo>
                  <a:close/>
                </a:path>
                <a:path w="3439160" h="1294129">
                  <a:moveTo>
                    <a:pt x="1771662" y="3441"/>
                  </a:moveTo>
                  <a:lnTo>
                    <a:pt x="1771192" y="2324"/>
                  </a:lnTo>
                  <a:lnTo>
                    <a:pt x="1769338" y="469"/>
                  </a:lnTo>
                  <a:lnTo>
                    <a:pt x="1768208" y="0"/>
                  </a:lnTo>
                  <a:lnTo>
                    <a:pt x="1765579" y="0"/>
                  </a:lnTo>
                  <a:lnTo>
                    <a:pt x="1764461" y="469"/>
                  </a:lnTo>
                  <a:lnTo>
                    <a:pt x="1762594" y="2324"/>
                  </a:lnTo>
                  <a:lnTo>
                    <a:pt x="1762137" y="3441"/>
                  </a:lnTo>
                  <a:lnTo>
                    <a:pt x="1762137" y="6083"/>
                  </a:lnTo>
                  <a:lnTo>
                    <a:pt x="1762594" y="7200"/>
                  </a:lnTo>
                  <a:lnTo>
                    <a:pt x="1764461" y="9055"/>
                  </a:lnTo>
                  <a:lnTo>
                    <a:pt x="1765579" y="9525"/>
                  </a:lnTo>
                  <a:lnTo>
                    <a:pt x="1768208" y="9525"/>
                  </a:lnTo>
                  <a:lnTo>
                    <a:pt x="1769338" y="9055"/>
                  </a:lnTo>
                  <a:lnTo>
                    <a:pt x="1771192" y="7200"/>
                  </a:lnTo>
                  <a:lnTo>
                    <a:pt x="1771662" y="6083"/>
                  </a:lnTo>
                  <a:lnTo>
                    <a:pt x="1771662" y="3441"/>
                  </a:lnTo>
                  <a:close/>
                </a:path>
                <a:path w="3439160" h="1294129">
                  <a:moveTo>
                    <a:pt x="1819287" y="343128"/>
                  </a:moveTo>
                  <a:lnTo>
                    <a:pt x="1818817" y="342011"/>
                  </a:lnTo>
                  <a:lnTo>
                    <a:pt x="1816963" y="340144"/>
                  </a:lnTo>
                  <a:lnTo>
                    <a:pt x="1815833" y="339686"/>
                  </a:lnTo>
                  <a:lnTo>
                    <a:pt x="1813204" y="339686"/>
                  </a:lnTo>
                  <a:lnTo>
                    <a:pt x="1812086" y="340144"/>
                  </a:lnTo>
                  <a:lnTo>
                    <a:pt x="1810219" y="342011"/>
                  </a:lnTo>
                  <a:lnTo>
                    <a:pt x="1809762" y="343128"/>
                  </a:lnTo>
                  <a:lnTo>
                    <a:pt x="1809762" y="345757"/>
                  </a:lnTo>
                  <a:lnTo>
                    <a:pt x="1810219" y="346887"/>
                  </a:lnTo>
                  <a:lnTo>
                    <a:pt x="1812086" y="348742"/>
                  </a:lnTo>
                  <a:lnTo>
                    <a:pt x="1813204" y="349211"/>
                  </a:lnTo>
                  <a:lnTo>
                    <a:pt x="1815833" y="349211"/>
                  </a:lnTo>
                  <a:lnTo>
                    <a:pt x="1816963" y="348742"/>
                  </a:lnTo>
                  <a:lnTo>
                    <a:pt x="1818817" y="346887"/>
                  </a:lnTo>
                  <a:lnTo>
                    <a:pt x="1819287" y="345757"/>
                  </a:lnTo>
                  <a:lnTo>
                    <a:pt x="1819287" y="343128"/>
                  </a:lnTo>
                  <a:close/>
                </a:path>
                <a:path w="3439160" h="1294129">
                  <a:moveTo>
                    <a:pt x="1819287" y="3441"/>
                  </a:moveTo>
                  <a:lnTo>
                    <a:pt x="1818817" y="2324"/>
                  </a:lnTo>
                  <a:lnTo>
                    <a:pt x="1816963" y="469"/>
                  </a:lnTo>
                  <a:lnTo>
                    <a:pt x="1815833" y="0"/>
                  </a:lnTo>
                  <a:lnTo>
                    <a:pt x="1813204" y="0"/>
                  </a:lnTo>
                  <a:lnTo>
                    <a:pt x="1812086" y="469"/>
                  </a:lnTo>
                  <a:lnTo>
                    <a:pt x="1810219" y="2324"/>
                  </a:lnTo>
                  <a:lnTo>
                    <a:pt x="1809762" y="3441"/>
                  </a:lnTo>
                  <a:lnTo>
                    <a:pt x="1809762" y="6083"/>
                  </a:lnTo>
                  <a:lnTo>
                    <a:pt x="1810219" y="7200"/>
                  </a:lnTo>
                  <a:lnTo>
                    <a:pt x="1812086" y="9055"/>
                  </a:lnTo>
                  <a:lnTo>
                    <a:pt x="1813204" y="9525"/>
                  </a:lnTo>
                  <a:lnTo>
                    <a:pt x="1815833" y="9525"/>
                  </a:lnTo>
                  <a:lnTo>
                    <a:pt x="1816963" y="9055"/>
                  </a:lnTo>
                  <a:lnTo>
                    <a:pt x="1818817" y="7200"/>
                  </a:lnTo>
                  <a:lnTo>
                    <a:pt x="1819287" y="6083"/>
                  </a:lnTo>
                  <a:lnTo>
                    <a:pt x="1819287" y="3441"/>
                  </a:lnTo>
                  <a:close/>
                </a:path>
                <a:path w="3439160" h="1294129">
                  <a:moveTo>
                    <a:pt x="1866912" y="343128"/>
                  </a:moveTo>
                  <a:lnTo>
                    <a:pt x="1866442" y="342011"/>
                  </a:lnTo>
                  <a:lnTo>
                    <a:pt x="1864588" y="340144"/>
                  </a:lnTo>
                  <a:lnTo>
                    <a:pt x="1863458" y="339686"/>
                  </a:lnTo>
                  <a:lnTo>
                    <a:pt x="1860829" y="339686"/>
                  </a:lnTo>
                  <a:lnTo>
                    <a:pt x="1859711" y="340144"/>
                  </a:lnTo>
                  <a:lnTo>
                    <a:pt x="1857844" y="342011"/>
                  </a:lnTo>
                  <a:lnTo>
                    <a:pt x="1857387" y="343128"/>
                  </a:lnTo>
                  <a:lnTo>
                    <a:pt x="1857387" y="345757"/>
                  </a:lnTo>
                  <a:lnTo>
                    <a:pt x="1857844" y="346887"/>
                  </a:lnTo>
                  <a:lnTo>
                    <a:pt x="1859711" y="348742"/>
                  </a:lnTo>
                  <a:lnTo>
                    <a:pt x="1860829" y="349211"/>
                  </a:lnTo>
                  <a:lnTo>
                    <a:pt x="1863458" y="349211"/>
                  </a:lnTo>
                  <a:lnTo>
                    <a:pt x="1864588" y="348742"/>
                  </a:lnTo>
                  <a:lnTo>
                    <a:pt x="1866442" y="346887"/>
                  </a:lnTo>
                  <a:lnTo>
                    <a:pt x="1866912" y="345757"/>
                  </a:lnTo>
                  <a:lnTo>
                    <a:pt x="1866912" y="343128"/>
                  </a:lnTo>
                  <a:close/>
                </a:path>
                <a:path w="3439160" h="1294129">
                  <a:moveTo>
                    <a:pt x="1866912" y="3441"/>
                  </a:moveTo>
                  <a:lnTo>
                    <a:pt x="1866442" y="2324"/>
                  </a:lnTo>
                  <a:lnTo>
                    <a:pt x="1864588" y="469"/>
                  </a:lnTo>
                  <a:lnTo>
                    <a:pt x="1863458" y="0"/>
                  </a:lnTo>
                  <a:lnTo>
                    <a:pt x="1860829" y="0"/>
                  </a:lnTo>
                  <a:lnTo>
                    <a:pt x="1859711" y="469"/>
                  </a:lnTo>
                  <a:lnTo>
                    <a:pt x="1857844" y="2324"/>
                  </a:lnTo>
                  <a:lnTo>
                    <a:pt x="1857387" y="3441"/>
                  </a:lnTo>
                  <a:lnTo>
                    <a:pt x="1857387" y="6083"/>
                  </a:lnTo>
                  <a:lnTo>
                    <a:pt x="1857844" y="7200"/>
                  </a:lnTo>
                  <a:lnTo>
                    <a:pt x="1859711" y="9055"/>
                  </a:lnTo>
                  <a:lnTo>
                    <a:pt x="1860829" y="9525"/>
                  </a:lnTo>
                  <a:lnTo>
                    <a:pt x="1863458" y="9525"/>
                  </a:lnTo>
                  <a:lnTo>
                    <a:pt x="1864588" y="9055"/>
                  </a:lnTo>
                  <a:lnTo>
                    <a:pt x="1866442" y="7200"/>
                  </a:lnTo>
                  <a:lnTo>
                    <a:pt x="1866912" y="6083"/>
                  </a:lnTo>
                  <a:lnTo>
                    <a:pt x="1866912" y="3441"/>
                  </a:lnTo>
                  <a:close/>
                </a:path>
                <a:path w="3439160" h="1294129">
                  <a:moveTo>
                    <a:pt x="1914537" y="343128"/>
                  </a:moveTo>
                  <a:lnTo>
                    <a:pt x="1914067" y="342011"/>
                  </a:lnTo>
                  <a:lnTo>
                    <a:pt x="1912213" y="340144"/>
                  </a:lnTo>
                  <a:lnTo>
                    <a:pt x="1911083" y="339686"/>
                  </a:lnTo>
                  <a:lnTo>
                    <a:pt x="1908454" y="339686"/>
                  </a:lnTo>
                  <a:lnTo>
                    <a:pt x="1907336" y="340144"/>
                  </a:lnTo>
                  <a:lnTo>
                    <a:pt x="1905469" y="342011"/>
                  </a:lnTo>
                  <a:lnTo>
                    <a:pt x="1905012" y="343128"/>
                  </a:lnTo>
                  <a:lnTo>
                    <a:pt x="1905012" y="345757"/>
                  </a:lnTo>
                  <a:lnTo>
                    <a:pt x="1905469" y="346887"/>
                  </a:lnTo>
                  <a:lnTo>
                    <a:pt x="1907336" y="348742"/>
                  </a:lnTo>
                  <a:lnTo>
                    <a:pt x="1908454" y="349211"/>
                  </a:lnTo>
                  <a:lnTo>
                    <a:pt x="1911083" y="349211"/>
                  </a:lnTo>
                  <a:lnTo>
                    <a:pt x="1912213" y="348742"/>
                  </a:lnTo>
                  <a:lnTo>
                    <a:pt x="1914067" y="346887"/>
                  </a:lnTo>
                  <a:lnTo>
                    <a:pt x="1914537" y="345757"/>
                  </a:lnTo>
                  <a:lnTo>
                    <a:pt x="1914537" y="343128"/>
                  </a:lnTo>
                  <a:close/>
                </a:path>
                <a:path w="3439160" h="1294129">
                  <a:moveTo>
                    <a:pt x="1914537" y="3441"/>
                  </a:moveTo>
                  <a:lnTo>
                    <a:pt x="1914067" y="2324"/>
                  </a:lnTo>
                  <a:lnTo>
                    <a:pt x="1912213" y="469"/>
                  </a:lnTo>
                  <a:lnTo>
                    <a:pt x="1911083" y="0"/>
                  </a:lnTo>
                  <a:lnTo>
                    <a:pt x="1908454" y="0"/>
                  </a:lnTo>
                  <a:lnTo>
                    <a:pt x="1907336" y="469"/>
                  </a:lnTo>
                  <a:lnTo>
                    <a:pt x="1905469" y="2324"/>
                  </a:lnTo>
                  <a:lnTo>
                    <a:pt x="1905012" y="3441"/>
                  </a:lnTo>
                  <a:lnTo>
                    <a:pt x="1905012" y="6083"/>
                  </a:lnTo>
                  <a:lnTo>
                    <a:pt x="1905469" y="7200"/>
                  </a:lnTo>
                  <a:lnTo>
                    <a:pt x="1907336" y="9055"/>
                  </a:lnTo>
                  <a:lnTo>
                    <a:pt x="1908454" y="9525"/>
                  </a:lnTo>
                  <a:lnTo>
                    <a:pt x="1911083" y="9525"/>
                  </a:lnTo>
                  <a:lnTo>
                    <a:pt x="1912213" y="9055"/>
                  </a:lnTo>
                  <a:lnTo>
                    <a:pt x="1914067" y="7200"/>
                  </a:lnTo>
                  <a:lnTo>
                    <a:pt x="1914537" y="6083"/>
                  </a:lnTo>
                  <a:lnTo>
                    <a:pt x="1914537" y="3441"/>
                  </a:lnTo>
                  <a:close/>
                </a:path>
                <a:path w="3439160" h="1294129">
                  <a:moveTo>
                    <a:pt x="1962162" y="343128"/>
                  </a:moveTo>
                  <a:lnTo>
                    <a:pt x="1961692" y="342011"/>
                  </a:lnTo>
                  <a:lnTo>
                    <a:pt x="1959838" y="340144"/>
                  </a:lnTo>
                  <a:lnTo>
                    <a:pt x="1958708" y="339686"/>
                  </a:lnTo>
                  <a:lnTo>
                    <a:pt x="1956079" y="339686"/>
                  </a:lnTo>
                  <a:lnTo>
                    <a:pt x="1954961" y="340144"/>
                  </a:lnTo>
                  <a:lnTo>
                    <a:pt x="1953094" y="342011"/>
                  </a:lnTo>
                  <a:lnTo>
                    <a:pt x="1952637" y="343128"/>
                  </a:lnTo>
                  <a:lnTo>
                    <a:pt x="1952637" y="345757"/>
                  </a:lnTo>
                  <a:lnTo>
                    <a:pt x="1953094" y="346887"/>
                  </a:lnTo>
                  <a:lnTo>
                    <a:pt x="1954961" y="348742"/>
                  </a:lnTo>
                  <a:lnTo>
                    <a:pt x="1956079" y="349211"/>
                  </a:lnTo>
                  <a:lnTo>
                    <a:pt x="1958708" y="349211"/>
                  </a:lnTo>
                  <a:lnTo>
                    <a:pt x="1959838" y="348742"/>
                  </a:lnTo>
                  <a:lnTo>
                    <a:pt x="1961692" y="346887"/>
                  </a:lnTo>
                  <a:lnTo>
                    <a:pt x="1962162" y="345757"/>
                  </a:lnTo>
                  <a:lnTo>
                    <a:pt x="1962162" y="343128"/>
                  </a:lnTo>
                  <a:close/>
                </a:path>
                <a:path w="3439160" h="1294129">
                  <a:moveTo>
                    <a:pt x="1962162" y="3441"/>
                  </a:moveTo>
                  <a:lnTo>
                    <a:pt x="1961692" y="2324"/>
                  </a:lnTo>
                  <a:lnTo>
                    <a:pt x="1959838" y="469"/>
                  </a:lnTo>
                  <a:lnTo>
                    <a:pt x="1958708" y="0"/>
                  </a:lnTo>
                  <a:lnTo>
                    <a:pt x="1956079" y="0"/>
                  </a:lnTo>
                  <a:lnTo>
                    <a:pt x="1954961" y="469"/>
                  </a:lnTo>
                  <a:lnTo>
                    <a:pt x="1953094" y="2324"/>
                  </a:lnTo>
                  <a:lnTo>
                    <a:pt x="1952637" y="3441"/>
                  </a:lnTo>
                  <a:lnTo>
                    <a:pt x="1952637" y="6083"/>
                  </a:lnTo>
                  <a:lnTo>
                    <a:pt x="1953094" y="7200"/>
                  </a:lnTo>
                  <a:lnTo>
                    <a:pt x="1954961" y="9055"/>
                  </a:lnTo>
                  <a:lnTo>
                    <a:pt x="1956079" y="9525"/>
                  </a:lnTo>
                  <a:lnTo>
                    <a:pt x="1958708" y="9525"/>
                  </a:lnTo>
                  <a:lnTo>
                    <a:pt x="1959838" y="9055"/>
                  </a:lnTo>
                  <a:lnTo>
                    <a:pt x="1961692" y="7200"/>
                  </a:lnTo>
                  <a:lnTo>
                    <a:pt x="1962162" y="6083"/>
                  </a:lnTo>
                  <a:lnTo>
                    <a:pt x="1962162" y="3441"/>
                  </a:lnTo>
                  <a:close/>
                </a:path>
                <a:path w="3439160" h="1294129">
                  <a:moveTo>
                    <a:pt x="2009787" y="343128"/>
                  </a:moveTo>
                  <a:lnTo>
                    <a:pt x="2009317" y="342011"/>
                  </a:lnTo>
                  <a:lnTo>
                    <a:pt x="2007463" y="340144"/>
                  </a:lnTo>
                  <a:lnTo>
                    <a:pt x="2006333" y="339686"/>
                  </a:lnTo>
                  <a:lnTo>
                    <a:pt x="2003704" y="339686"/>
                  </a:lnTo>
                  <a:lnTo>
                    <a:pt x="2002586" y="340144"/>
                  </a:lnTo>
                  <a:lnTo>
                    <a:pt x="2000719" y="342011"/>
                  </a:lnTo>
                  <a:lnTo>
                    <a:pt x="2000262" y="343128"/>
                  </a:lnTo>
                  <a:lnTo>
                    <a:pt x="2000262" y="345757"/>
                  </a:lnTo>
                  <a:lnTo>
                    <a:pt x="2000719" y="346887"/>
                  </a:lnTo>
                  <a:lnTo>
                    <a:pt x="2002586" y="348742"/>
                  </a:lnTo>
                  <a:lnTo>
                    <a:pt x="2003704" y="349211"/>
                  </a:lnTo>
                  <a:lnTo>
                    <a:pt x="2006333" y="349211"/>
                  </a:lnTo>
                  <a:lnTo>
                    <a:pt x="2007463" y="348742"/>
                  </a:lnTo>
                  <a:lnTo>
                    <a:pt x="2009317" y="346887"/>
                  </a:lnTo>
                  <a:lnTo>
                    <a:pt x="2009787" y="345757"/>
                  </a:lnTo>
                  <a:lnTo>
                    <a:pt x="2009787" y="343128"/>
                  </a:lnTo>
                  <a:close/>
                </a:path>
                <a:path w="3439160" h="1294129">
                  <a:moveTo>
                    <a:pt x="2009787" y="3441"/>
                  </a:moveTo>
                  <a:lnTo>
                    <a:pt x="2009317" y="2324"/>
                  </a:lnTo>
                  <a:lnTo>
                    <a:pt x="2007463" y="469"/>
                  </a:lnTo>
                  <a:lnTo>
                    <a:pt x="2006333" y="0"/>
                  </a:lnTo>
                  <a:lnTo>
                    <a:pt x="2003704" y="0"/>
                  </a:lnTo>
                  <a:lnTo>
                    <a:pt x="2002586" y="469"/>
                  </a:lnTo>
                  <a:lnTo>
                    <a:pt x="2000719" y="2324"/>
                  </a:lnTo>
                  <a:lnTo>
                    <a:pt x="2000262" y="3441"/>
                  </a:lnTo>
                  <a:lnTo>
                    <a:pt x="2000262" y="6083"/>
                  </a:lnTo>
                  <a:lnTo>
                    <a:pt x="2000719" y="7200"/>
                  </a:lnTo>
                  <a:lnTo>
                    <a:pt x="2002586" y="9055"/>
                  </a:lnTo>
                  <a:lnTo>
                    <a:pt x="2003704" y="9525"/>
                  </a:lnTo>
                  <a:lnTo>
                    <a:pt x="2006333" y="9525"/>
                  </a:lnTo>
                  <a:lnTo>
                    <a:pt x="2007463" y="9055"/>
                  </a:lnTo>
                  <a:lnTo>
                    <a:pt x="2009317" y="7200"/>
                  </a:lnTo>
                  <a:lnTo>
                    <a:pt x="2009787" y="6083"/>
                  </a:lnTo>
                  <a:lnTo>
                    <a:pt x="2009787" y="3441"/>
                  </a:lnTo>
                  <a:close/>
                </a:path>
                <a:path w="3439160" h="1294129">
                  <a:moveTo>
                    <a:pt x="2057412" y="343128"/>
                  </a:moveTo>
                  <a:lnTo>
                    <a:pt x="2056942" y="342011"/>
                  </a:lnTo>
                  <a:lnTo>
                    <a:pt x="2055088" y="340144"/>
                  </a:lnTo>
                  <a:lnTo>
                    <a:pt x="2053958" y="339686"/>
                  </a:lnTo>
                  <a:lnTo>
                    <a:pt x="2051329" y="339686"/>
                  </a:lnTo>
                  <a:lnTo>
                    <a:pt x="2050211" y="340144"/>
                  </a:lnTo>
                  <a:lnTo>
                    <a:pt x="2048344" y="342011"/>
                  </a:lnTo>
                  <a:lnTo>
                    <a:pt x="2047887" y="343128"/>
                  </a:lnTo>
                  <a:lnTo>
                    <a:pt x="2047887" y="345757"/>
                  </a:lnTo>
                  <a:lnTo>
                    <a:pt x="2048344" y="346887"/>
                  </a:lnTo>
                  <a:lnTo>
                    <a:pt x="2050211" y="348742"/>
                  </a:lnTo>
                  <a:lnTo>
                    <a:pt x="2051329" y="349211"/>
                  </a:lnTo>
                  <a:lnTo>
                    <a:pt x="2053958" y="349211"/>
                  </a:lnTo>
                  <a:lnTo>
                    <a:pt x="2055088" y="348742"/>
                  </a:lnTo>
                  <a:lnTo>
                    <a:pt x="2056942" y="346887"/>
                  </a:lnTo>
                  <a:lnTo>
                    <a:pt x="2057412" y="345757"/>
                  </a:lnTo>
                  <a:lnTo>
                    <a:pt x="2057412" y="343128"/>
                  </a:lnTo>
                  <a:close/>
                </a:path>
                <a:path w="3439160" h="1294129">
                  <a:moveTo>
                    <a:pt x="2057412" y="3441"/>
                  </a:moveTo>
                  <a:lnTo>
                    <a:pt x="2056942" y="2324"/>
                  </a:lnTo>
                  <a:lnTo>
                    <a:pt x="2055088" y="469"/>
                  </a:lnTo>
                  <a:lnTo>
                    <a:pt x="2053958" y="0"/>
                  </a:lnTo>
                  <a:lnTo>
                    <a:pt x="2051329" y="0"/>
                  </a:lnTo>
                  <a:lnTo>
                    <a:pt x="2050211" y="469"/>
                  </a:lnTo>
                  <a:lnTo>
                    <a:pt x="2048344" y="2324"/>
                  </a:lnTo>
                  <a:lnTo>
                    <a:pt x="2047887" y="3441"/>
                  </a:lnTo>
                  <a:lnTo>
                    <a:pt x="2047887" y="6083"/>
                  </a:lnTo>
                  <a:lnTo>
                    <a:pt x="2048344" y="7200"/>
                  </a:lnTo>
                  <a:lnTo>
                    <a:pt x="2050211" y="9055"/>
                  </a:lnTo>
                  <a:lnTo>
                    <a:pt x="2051329" y="9525"/>
                  </a:lnTo>
                  <a:lnTo>
                    <a:pt x="2053958" y="9525"/>
                  </a:lnTo>
                  <a:lnTo>
                    <a:pt x="2055088" y="9055"/>
                  </a:lnTo>
                  <a:lnTo>
                    <a:pt x="2056942" y="7200"/>
                  </a:lnTo>
                  <a:lnTo>
                    <a:pt x="2057412" y="6083"/>
                  </a:lnTo>
                  <a:lnTo>
                    <a:pt x="2057412" y="3441"/>
                  </a:lnTo>
                  <a:close/>
                </a:path>
                <a:path w="3439160" h="1294129">
                  <a:moveTo>
                    <a:pt x="2105037" y="343128"/>
                  </a:moveTo>
                  <a:lnTo>
                    <a:pt x="2104567" y="342011"/>
                  </a:lnTo>
                  <a:lnTo>
                    <a:pt x="2102713" y="340144"/>
                  </a:lnTo>
                  <a:lnTo>
                    <a:pt x="2101583" y="339686"/>
                  </a:lnTo>
                  <a:lnTo>
                    <a:pt x="2098954" y="339686"/>
                  </a:lnTo>
                  <a:lnTo>
                    <a:pt x="2097836" y="340144"/>
                  </a:lnTo>
                  <a:lnTo>
                    <a:pt x="2095969" y="342011"/>
                  </a:lnTo>
                  <a:lnTo>
                    <a:pt x="2095512" y="343128"/>
                  </a:lnTo>
                  <a:lnTo>
                    <a:pt x="2095512" y="345757"/>
                  </a:lnTo>
                  <a:lnTo>
                    <a:pt x="2095969" y="346887"/>
                  </a:lnTo>
                  <a:lnTo>
                    <a:pt x="2097836" y="348742"/>
                  </a:lnTo>
                  <a:lnTo>
                    <a:pt x="2098954" y="349211"/>
                  </a:lnTo>
                  <a:lnTo>
                    <a:pt x="2101583" y="349211"/>
                  </a:lnTo>
                  <a:lnTo>
                    <a:pt x="2102713" y="348742"/>
                  </a:lnTo>
                  <a:lnTo>
                    <a:pt x="2104567" y="346887"/>
                  </a:lnTo>
                  <a:lnTo>
                    <a:pt x="2105037" y="345757"/>
                  </a:lnTo>
                  <a:lnTo>
                    <a:pt x="2105037" y="343128"/>
                  </a:lnTo>
                  <a:close/>
                </a:path>
                <a:path w="3439160" h="1294129">
                  <a:moveTo>
                    <a:pt x="2105037" y="3441"/>
                  </a:moveTo>
                  <a:lnTo>
                    <a:pt x="2104567" y="2324"/>
                  </a:lnTo>
                  <a:lnTo>
                    <a:pt x="2102713" y="469"/>
                  </a:lnTo>
                  <a:lnTo>
                    <a:pt x="2101583" y="0"/>
                  </a:lnTo>
                  <a:lnTo>
                    <a:pt x="2098954" y="0"/>
                  </a:lnTo>
                  <a:lnTo>
                    <a:pt x="2097836" y="469"/>
                  </a:lnTo>
                  <a:lnTo>
                    <a:pt x="2095969" y="2324"/>
                  </a:lnTo>
                  <a:lnTo>
                    <a:pt x="2095512" y="3441"/>
                  </a:lnTo>
                  <a:lnTo>
                    <a:pt x="2095512" y="6083"/>
                  </a:lnTo>
                  <a:lnTo>
                    <a:pt x="2095969" y="7200"/>
                  </a:lnTo>
                  <a:lnTo>
                    <a:pt x="2097836" y="9055"/>
                  </a:lnTo>
                  <a:lnTo>
                    <a:pt x="2098954" y="9525"/>
                  </a:lnTo>
                  <a:lnTo>
                    <a:pt x="2101583" y="9525"/>
                  </a:lnTo>
                  <a:lnTo>
                    <a:pt x="2102713" y="9055"/>
                  </a:lnTo>
                  <a:lnTo>
                    <a:pt x="2104567" y="7200"/>
                  </a:lnTo>
                  <a:lnTo>
                    <a:pt x="2105037" y="6083"/>
                  </a:lnTo>
                  <a:lnTo>
                    <a:pt x="2105037" y="3441"/>
                  </a:lnTo>
                  <a:close/>
                </a:path>
                <a:path w="3439160" h="1294129">
                  <a:moveTo>
                    <a:pt x="2152662" y="343128"/>
                  </a:moveTo>
                  <a:lnTo>
                    <a:pt x="2152192" y="342011"/>
                  </a:lnTo>
                  <a:lnTo>
                    <a:pt x="2150338" y="340144"/>
                  </a:lnTo>
                  <a:lnTo>
                    <a:pt x="2149208" y="339686"/>
                  </a:lnTo>
                  <a:lnTo>
                    <a:pt x="2146579" y="339686"/>
                  </a:lnTo>
                  <a:lnTo>
                    <a:pt x="2145461" y="340144"/>
                  </a:lnTo>
                  <a:lnTo>
                    <a:pt x="2143595" y="342011"/>
                  </a:lnTo>
                  <a:lnTo>
                    <a:pt x="2143137" y="343128"/>
                  </a:lnTo>
                  <a:lnTo>
                    <a:pt x="2143137" y="345757"/>
                  </a:lnTo>
                  <a:lnTo>
                    <a:pt x="2143595" y="346887"/>
                  </a:lnTo>
                  <a:lnTo>
                    <a:pt x="2145461" y="348742"/>
                  </a:lnTo>
                  <a:lnTo>
                    <a:pt x="2146579" y="349211"/>
                  </a:lnTo>
                  <a:lnTo>
                    <a:pt x="2149208" y="349211"/>
                  </a:lnTo>
                  <a:lnTo>
                    <a:pt x="2150338" y="348742"/>
                  </a:lnTo>
                  <a:lnTo>
                    <a:pt x="2152192" y="346887"/>
                  </a:lnTo>
                  <a:lnTo>
                    <a:pt x="2152662" y="345757"/>
                  </a:lnTo>
                  <a:lnTo>
                    <a:pt x="2152662" y="343128"/>
                  </a:lnTo>
                  <a:close/>
                </a:path>
                <a:path w="3439160" h="1294129">
                  <a:moveTo>
                    <a:pt x="2152662" y="3441"/>
                  </a:moveTo>
                  <a:lnTo>
                    <a:pt x="2152192" y="2324"/>
                  </a:lnTo>
                  <a:lnTo>
                    <a:pt x="2150338" y="469"/>
                  </a:lnTo>
                  <a:lnTo>
                    <a:pt x="2149208" y="0"/>
                  </a:lnTo>
                  <a:lnTo>
                    <a:pt x="2146579" y="0"/>
                  </a:lnTo>
                  <a:lnTo>
                    <a:pt x="2145461" y="469"/>
                  </a:lnTo>
                  <a:lnTo>
                    <a:pt x="2143595" y="2324"/>
                  </a:lnTo>
                  <a:lnTo>
                    <a:pt x="2143137" y="3441"/>
                  </a:lnTo>
                  <a:lnTo>
                    <a:pt x="2143137" y="6083"/>
                  </a:lnTo>
                  <a:lnTo>
                    <a:pt x="2143595" y="7200"/>
                  </a:lnTo>
                  <a:lnTo>
                    <a:pt x="2145461" y="9055"/>
                  </a:lnTo>
                  <a:lnTo>
                    <a:pt x="2146579" y="9525"/>
                  </a:lnTo>
                  <a:lnTo>
                    <a:pt x="2149208" y="9525"/>
                  </a:lnTo>
                  <a:lnTo>
                    <a:pt x="2150338" y="9055"/>
                  </a:lnTo>
                  <a:lnTo>
                    <a:pt x="2152192" y="7200"/>
                  </a:lnTo>
                  <a:lnTo>
                    <a:pt x="2152662" y="6083"/>
                  </a:lnTo>
                  <a:lnTo>
                    <a:pt x="2152662" y="3441"/>
                  </a:lnTo>
                  <a:close/>
                </a:path>
                <a:path w="3439160" h="1294129">
                  <a:moveTo>
                    <a:pt x="2200287" y="343128"/>
                  </a:moveTo>
                  <a:lnTo>
                    <a:pt x="2199817" y="342011"/>
                  </a:lnTo>
                  <a:lnTo>
                    <a:pt x="2197963" y="340144"/>
                  </a:lnTo>
                  <a:lnTo>
                    <a:pt x="2196833" y="339686"/>
                  </a:lnTo>
                  <a:lnTo>
                    <a:pt x="2194204" y="339686"/>
                  </a:lnTo>
                  <a:lnTo>
                    <a:pt x="2193086" y="340144"/>
                  </a:lnTo>
                  <a:lnTo>
                    <a:pt x="2191220" y="342011"/>
                  </a:lnTo>
                  <a:lnTo>
                    <a:pt x="2190762" y="343128"/>
                  </a:lnTo>
                  <a:lnTo>
                    <a:pt x="2190762" y="345757"/>
                  </a:lnTo>
                  <a:lnTo>
                    <a:pt x="2191220" y="346887"/>
                  </a:lnTo>
                  <a:lnTo>
                    <a:pt x="2193086" y="348742"/>
                  </a:lnTo>
                  <a:lnTo>
                    <a:pt x="2194204" y="349211"/>
                  </a:lnTo>
                  <a:lnTo>
                    <a:pt x="2196833" y="349211"/>
                  </a:lnTo>
                  <a:lnTo>
                    <a:pt x="2197963" y="348742"/>
                  </a:lnTo>
                  <a:lnTo>
                    <a:pt x="2199817" y="346887"/>
                  </a:lnTo>
                  <a:lnTo>
                    <a:pt x="2200287" y="345757"/>
                  </a:lnTo>
                  <a:lnTo>
                    <a:pt x="2200287" y="343128"/>
                  </a:lnTo>
                  <a:close/>
                </a:path>
                <a:path w="3439160" h="1294129">
                  <a:moveTo>
                    <a:pt x="2200287" y="3441"/>
                  </a:moveTo>
                  <a:lnTo>
                    <a:pt x="2199817" y="2324"/>
                  </a:lnTo>
                  <a:lnTo>
                    <a:pt x="2197963" y="469"/>
                  </a:lnTo>
                  <a:lnTo>
                    <a:pt x="2196833" y="0"/>
                  </a:lnTo>
                  <a:lnTo>
                    <a:pt x="2194204" y="0"/>
                  </a:lnTo>
                  <a:lnTo>
                    <a:pt x="2193086" y="469"/>
                  </a:lnTo>
                  <a:lnTo>
                    <a:pt x="2191220" y="2324"/>
                  </a:lnTo>
                  <a:lnTo>
                    <a:pt x="2190762" y="3441"/>
                  </a:lnTo>
                  <a:lnTo>
                    <a:pt x="2190762" y="6083"/>
                  </a:lnTo>
                  <a:lnTo>
                    <a:pt x="2191220" y="7200"/>
                  </a:lnTo>
                  <a:lnTo>
                    <a:pt x="2193086" y="9055"/>
                  </a:lnTo>
                  <a:lnTo>
                    <a:pt x="2194204" y="9525"/>
                  </a:lnTo>
                  <a:lnTo>
                    <a:pt x="2196833" y="9525"/>
                  </a:lnTo>
                  <a:lnTo>
                    <a:pt x="2197963" y="9055"/>
                  </a:lnTo>
                  <a:lnTo>
                    <a:pt x="2199817" y="7200"/>
                  </a:lnTo>
                  <a:lnTo>
                    <a:pt x="2200287" y="6083"/>
                  </a:lnTo>
                  <a:lnTo>
                    <a:pt x="2200287" y="3441"/>
                  </a:lnTo>
                  <a:close/>
                </a:path>
                <a:path w="3439160" h="1294129">
                  <a:moveTo>
                    <a:pt x="2247912" y="343128"/>
                  </a:moveTo>
                  <a:lnTo>
                    <a:pt x="2247442" y="342011"/>
                  </a:lnTo>
                  <a:lnTo>
                    <a:pt x="2245588" y="340144"/>
                  </a:lnTo>
                  <a:lnTo>
                    <a:pt x="2244458" y="339686"/>
                  </a:lnTo>
                  <a:lnTo>
                    <a:pt x="2241829" y="339686"/>
                  </a:lnTo>
                  <a:lnTo>
                    <a:pt x="2240711" y="340144"/>
                  </a:lnTo>
                  <a:lnTo>
                    <a:pt x="2238845" y="342011"/>
                  </a:lnTo>
                  <a:lnTo>
                    <a:pt x="2238387" y="343128"/>
                  </a:lnTo>
                  <a:lnTo>
                    <a:pt x="2238387" y="345757"/>
                  </a:lnTo>
                  <a:lnTo>
                    <a:pt x="2238845" y="346887"/>
                  </a:lnTo>
                  <a:lnTo>
                    <a:pt x="2240711" y="348742"/>
                  </a:lnTo>
                  <a:lnTo>
                    <a:pt x="2241829" y="349211"/>
                  </a:lnTo>
                  <a:lnTo>
                    <a:pt x="2244458" y="349211"/>
                  </a:lnTo>
                  <a:lnTo>
                    <a:pt x="2245588" y="348742"/>
                  </a:lnTo>
                  <a:lnTo>
                    <a:pt x="2247442" y="346887"/>
                  </a:lnTo>
                  <a:lnTo>
                    <a:pt x="2247912" y="345757"/>
                  </a:lnTo>
                  <a:lnTo>
                    <a:pt x="2247912" y="343128"/>
                  </a:lnTo>
                  <a:close/>
                </a:path>
                <a:path w="3439160" h="1294129">
                  <a:moveTo>
                    <a:pt x="2247912" y="3441"/>
                  </a:moveTo>
                  <a:lnTo>
                    <a:pt x="2247442" y="2324"/>
                  </a:lnTo>
                  <a:lnTo>
                    <a:pt x="2245588" y="469"/>
                  </a:lnTo>
                  <a:lnTo>
                    <a:pt x="2244458" y="0"/>
                  </a:lnTo>
                  <a:lnTo>
                    <a:pt x="2241829" y="0"/>
                  </a:lnTo>
                  <a:lnTo>
                    <a:pt x="2240711" y="469"/>
                  </a:lnTo>
                  <a:lnTo>
                    <a:pt x="2238845" y="2324"/>
                  </a:lnTo>
                  <a:lnTo>
                    <a:pt x="2238387" y="3441"/>
                  </a:lnTo>
                  <a:lnTo>
                    <a:pt x="2238387" y="6083"/>
                  </a:lnTo>
                  <a:lnTo>
                    <a:pt x="2238845" y="7200"/>
                  </a:lnTo>
                  <a:lnTo>
                    <a:pt x="2240711" y="9055"/>
                  </a:lnTo>
                  <a:lnTo>
                    <a:pt x="2241829" y="9525"/>
                  </a:lnTo>
                  <a:lnTo>
                    <a:pt x="2244458" y="9525"/>
                  </a:lnTo>
                  <a:lnTo>
                    <a:pt x="2245588" y="9055"/>
                  </a:lnTo>
                  <a:lnTo>
                    <a:pt x="2247442" y="7200"/>
                  </a:lnTo>
                  <a:lnTo>
                    <a:pt x="2247912" y="6083"/>
                  </a:lnTo>
                  <a:lnTo>
                    <a:pt x="2247912" y="3441"/>
                  </a:lnTo>
                  <a:close/>
                </a:path>
                <a:path w="3439160" h="1294129">
                  <a:moveTo>
                    <a:pt x="2295537" y="343128"/>
                  </a:moveTo>
                  <a:lnTo>
                    <a:pt x="2295067" y="342011"/>
                  </a:lnTo>
                  <a:lnTo>
                    <a:pt x="2293213" y="340144"/>
                  </a:lnTo>
                  <a:lnTo>
                    <a:pt x="2292083" y="339686"/>
                  </a:lnTo>
                  <a:lnTo>
                    <a:pt x="2289454" y="339686"/>
                  </a:lnTo>
                  <a:lnTo>
                    <a:pt x="2288336" y="340144"/>
                  </a:lnTo>
                  <a:lnTo>
                    <a:pt x="2286470" y="342011"/>
                  </a:lnTo>
                  <a:lnTo>
                    <a:pt x="2286012" y="343128"/>
                  </a:lnTo>
                  <a:lnTo>
                    <a:pt x="2286012" y="345757"/>
                  </a:lnTo>
                  <a:lnTo>
                    <a:pt x="2286470" y="346887"/>
                  </a:lnTo>
                  <a:lnTo>
                    <a:pt x="2288336" y="348742"/>
                  </a:lnTo>
                  <a:lnTo>
                    <a:pt x="2289454" y="349211"/>
                  </a:lnTo>
                  <a:lnTo>
                    <a:pt x="2292083" y="349211"/>
                  </a:lnTo>
                  <a:lnTo>
                    <a:pt x="2293213" y="348742"/>
                  </a:lnTo>
                  <a:lnTo>
                    <a:pt x="2295067" y="346887"/>
                  </a:lnTo>
                  <a:lnTo>
                    <a:pt x="2295537" y="345757"/>
                  </a:lnTo>
                  <a:lnTo>
                    <a:pt x="2295537" y="343128"/>
                  </a:lnTo>
                  <a:close/>
                </a:path>
                <a:path w="3439160" h="1294129">
                  <a:moveTo>
                    <a:pt x="2295537" y="3441"/>
                  </a:moveTo>
                  <a:lnTo>
                    <a:pt x="2295067" y="2324"/>
                  </a:lnTo>
                  <a:lnTo>
                    <a:pt x="2293213" y="469"/>
                  </a:lnTo>
                  <a:lnTo>
                    <a:pt x="2292083" y="0"/>
                  </a:lnTo>
                  <a:lnTo>
                    <a:pt x="2289454" y="0"/>
                  </a:lnTo>
                  <a:lnTo>
                    <a:pt x="2288336" y="469"/>
                  </a:lnTo>
                  <a:lnTo>
                    <a:pt x="2286470" y="2324"/>
                  </a:lnTo>
                  <a:lnTo>
                    <a:pt x="2286012" y="3441"/>
                  </a:lnTo>
                  <a:lnTo>
                    <a:pt x="2286012" y="6083"/>
                  </a:lnTo>
                  <a:lnTo>
                    <a:pt x="2286470" y="7200"/>
                  </a:lnTo>
                  <a:lnTo>
                    <a:pt x="2288336" y="9055"/>
                  </a:lnTo>
                  <a:lnTo>
                    <a:pt x="2289454" y="9525"/>
                  </a:lnTo>
                  <a:lnTo>
                    <a:pt x="2292083" y="9525"/>
                  </a:lnTo>
                  <a:lnTo>
                    <a:pt x="2293213" y="9055"/>
                  </a:lnTo>
                  <a:lnTo>
                    <a:pt x="2295067" y="7200"/>
                  </a:lnTo>
                  <a:lnTo>
                    <a:pt x="2295537" y="6083"/>
                  </a:lnTo>
                  <a:lnTo>
                    <a:pt x="2295537" y="3441"/>
                  </a:lnTo>
                  <a:close/>
                </a:path>
                <a:path w="3439160" h="1294129">
                  <a:moveTo>
                    <a:pt x="2343162" y="343128"/>
                  </a:moveTo>
                  <a:lnTo>
                    <a:pt x="2342692" y="342011"/>
                  </a:lnTo>
                  <a:lnTo>
                    <a:pt x="2340838" y="340144"/>
                  </a:lnTo>
                  <a:lnTo>
                    <a:pt x="2339708" y="339686"/>
                  </a:lnTo>
                  <a:lnTo>
                    <a:pt x="2337079" y="339686"/>
                  </a:lnTo>
                  <a:lnTo>
                    <a:pt x="2335961" y="340144"/>
                  </a:lnTo>
                  <a:lnTo>
                    <a:pt x="2334095" y="342011"/>
                  </a:lnTo>
                  <a:lnTo>
                    <a:pt x="2333637" y="343128"/>
                  </a:lnTo>
                  <a:lnTo>
                    <a:pt x="2333637" y="345757"/>
                  </a:lnTo>
                  <a:lnTo>
                    <a:pt x="2334095" y="346887"/>
                  </a:lnTo>
                  <a:lnTo>
                    <a:pt x="2335961" y="348742"/>
                  </a:lnTo>
                  <a:lnTo>
                    <a:pt x="2337079" y="349211"/>
                  </a:lnTo>
                  <a:lnTo>
                    <a:pt x="2339708" y="349211"/>
                  </a:lnTo>
                  <a:lnTo>
                    <a:pt x="2340838" y="348742"/>
                  </a:lnTo>
                  <a:lnTo>
                    <a:pt x="2342692" y="346887"/>
                  </a:lnTo>
                  <a:lnTo>
                    <a:pt x="2343162" y="345757"/>
                  </a:lnTo>
                  <a:lnTo>
                    <a:pt x="2343162" y="343128"/>
                  </a:lnTo>
                  <a:close/>
                </a:path>
                <a:path w="3439160" h="1294129">
                  <a:moveTo>
                    <a:pt x="2343162" y="3441"/>
                  </a:moveTo>
                  <a:lnTo>
                    <a:pt x="2342692" y="2324"/>
                  </a:lnTo>
                  <a:lnTo>
                    <a:pt x="2340838" y="469"/>
                  </a:lnTo>
                  <a:lnTo>
                    <a:pt x="2339708" y="0"/>
                  </a:lnTo>
                  <a:lnTo>
                    <a:pt x="2337079" y="0"/>
                  </a:lnTo>
                  <a:lnTo>
                    <a:pt x="2335961" y="469"/>
                  </a:lnTo>
                  <a:lnTo>
                    <a:pt x="2334095" y="2324"/>
                  </a:lnTo>
                  <a:lnTo>
                    <a:pt x="2333637" y="3441"/>
                  </a:lnTo>
                  <a:lnTo>
                    <a:pt x="2333637" y="6083"/>
                  </a:lnTo>
                  <a:lnTo>
                    <a:pt x="2334095" y="7200"/>
                  </a:lnTo>
                  <a:lnTo>
                    <a:pt x="2335961" y="9055"/>
                  </a:lnTo>
                  <a:lnTo>
                    <a:pt x="2337079" y="9525"/>
                  </a:lnTo>
                  <a:lnTo>
                    <a:pt x="2339708" y="9525"/>
                  </a:lnTo>
                  <a:lnTo>
                    <a:pt x="2340838" y="9055"/>
                  </a:lnTo>
                  <a:lnTo>
                    <a:pt x="2342692" y="7200"/>
                  </a:lnTo>
                  <a:lnTo>
                    <a:pt x="2343162" y="6083"/>
                  </a:lnTo>
                  <a:lnTo>
                    <a:pt x="2343162" y="3441"/>
                  </a:lnTo>
                  <a:close/>
                </a:path>
                <a:path w="3439160" h="1294129">
                  <a:moveTo>
                    <a:pt x="2390787" y="343128"/>
                  </a:moveTo>
                  <a:lnTo>
                    <a:pt x="2390317" y="342011"/>
                  </a:lnTo>
                  <a:lnTo>
                    <a:pt x="2388463" y="340144"/>
                  </a:lnTo>
                  <a:lnTo>
                    <a:pt x="2387333" y="339686"/>
                  </a:lnTo>
                  <a:lnTo>
                    <a:pt x="2384704" y="339686"/>
                  </a:lnTo>
                  <a:lnTo>
                    <a:pt x="2383586" y="340144"/>
                  </a:lnTo>
                  <a:lnTo>
                    <a:pt x="2381720" y="342011"/>
                  </a:lnTo>
                  <a:lnTo>
                    <a:pt x="2381262" y="343128"/>
                  </a:lnTo>
                  <a:lnTo>
                    <a:pt x="2381262" y="345757"/>
                  </a:lnTo>
                  <a:lnTo>
                    <a:pt x="2381720" y="346887"/>
                  </a:lnTo>
                  <a:lnTo>
                    <a:pt x="2383586" y="348742"/>
                  </a:lnTo>
                  <a:lnTo>
                    <a:pt x="2384704" y="349211"/>
                  </a:lnTo>
                  <a:lnTo>
                    <a:pt x="2387333" y="349211"/>
                  </a:lnTo>
                  <a:lnTo>
                    <a:pt x="2388463" y="348742"/>
                  </a:lnTo>
                  <a:lnTo>
                    <a:pt x="2390317" y="346887"/>
                  </a:lnTo>
                  <a:lnTo>
                    <a:pt x="2390787" y="345757"/>
                  </a:lnTo>
                  <a:lnTo>
                    <a:pt x="2390787" y="343128"/>
                  </a:lnTo>
                  <a:close/>
                </a:path>
                <a:path w="3439160" h="1294129">
                  <a:moveTo>
                    <a:pt x="2390787" y="3441"/>
                  </a:moveTo>
                  <a:lnTo>
                    <a:pt x="2390317" y="2324"/>
                  </a:lnTo>
                  <a:lnTo>
                    <a:pt x="2388463" y="469"/>
                  </a:lnTo>
                  <a:lnTo>
                    <a:pt x="2387333" y="0"/>
                  </a:lnTo>
                  <a:lnTo>
                    <a:pt x="2384704" y="0"/>
                  </a:lnTo>
                  <a:lnTo>
                    <a:pt x="2383586" y="469"/>
                  </a:lnTo>
                  <a:lnTo>
                    <a:pt x="2381720" y="2324"/>
                  </a:lnTo>
                  <a:lnTo>
                    <a:pt x="2381262" y="3441"/>
                  </a:lnTo>
                  <a:lnTo>
                    <a:pt x="2381262" y="6083"/>
                  </a:lnTo>
                  <a:lnTo>
                    <a:pt x="2381720" y="7200"/>
                  </a:lnTo>
                  <a:lnTo>
                    <a:pt x="2383586" y="9055"/>
                  </a:lnTo>
                  <a:lnTo>
                    <a:pt x="2384704" y="9525"/>
                  </a:lnTo>
                  <a:lnTo>
                    <a:pt x="2387333" y="9525"/>
                  </a:lnTo>
                  <a:lnTo>
                    <a:pt x="2388463" y="9055"/>
                  </a:lnTo>
                  <a:lnTo>
                    <a:pt x="2390317" y="7200"/>
                  </a:lnTo>
                  <a:lnTo>
                    <a:pt x="2390787" y="6083"/>
                  </a:lnTo>
                  <a:lnTo>
                    <a:pt x="2390787" y="3441"/>
                  </a:lnTo>
                  <a:close/>
                </a:path>
                <a:path w="3439160" h="1294129">
                  <a:moveTo>
                    <a:pt x="2438412" y="343128"/>
                  </a:moveTo>
                  <a:lnTo>
                    <a:pt x="2437942" y="342011"/>
                  </a:lnTo>
                  <a:lnTo>
                    <a:pt x="2436088" y="340144"/>
                  </a:lnTo>
                  <a:lnTo>
                    <a:pt x="2434958" y="339686"/>
                  </a:lnTo>
                  <a:lnTo>
                    <a:pt x="2432329" y="339686"/>
                  </a:lnTo>
                  <a:lnTo>
                    <a:pt x="2431211" y="340144"/>
                  </a:lnTo>
                  <a:lnTo>
                    <a:pt x="2429345" y="342011"/>
                  </a:lnTo>
                  <a:lnTo>
                    <a:pt x="2428887" y="343128"/>
                  </a:lnTo>
                  <a:lnTo>
                    <a:pt x="2428887" y="345757"/>
                  </a:lnTo>
                  <a:lnTo>
                    <a:pt x="2429345" y="346887"/>
                  </a:lnTo>
                  <a:lnTo>
                    <a:pt x="2431211" y="348742"/>
                  </a:lnTo>
                  <a:lnTo>
                    <a:pt x="2432329" y="349211"/>
                  </a:lnTo>
                  <a:lnTo>
                    <a:pt x="2434958" y="349211"/>
                  </a:lnTo>
                  <a:lnTo>
                    <a:pt x="2436088" y="348742"/>
                  </a:lnTo>
                  <a:lnTo>
                    <a:pt x="2437942" y="346887"/>
                  </a:lnTo>
                  <a:lnTo>
                    <a:pt x="2438412" y="345757"/>
                  </a:lnTo>
                  <a:lnTo>
                    <a:pt x="2438412" y="343128"/>
                  </a:lnTo>
                  <a:close/>
                </a:path>
                <a:path w="3439160" h="1294129">
                  <a:moveTo>
                    <a:pt x="2438412" y="3441"/>
                  </a:moveTo>
                  <a:lnTo>
                    <a:pt x="2437942" y="2324"/>
                  </a:lnTo>
                  <a:lnTo>
                    <a:pt x="2436088" y="469"/>
                  </a:lnTo>
                  <a:lnTo>
                    <a:pt x="2434958" y="0"/>
                  </a:lnTo>
                  <a:lnTo>
                    <a:pt x="2432329" y="0"/>
                  </a:lnTo>
                  <a:lnTo>
                    <a:pt x="2431211" y="469"/>
                  </a:lnTo>
                  <a:lnTo>
                    <a:pt x="2429345" y="2324"/>
                  </a:lnTo>
                  <a:lnTo>
                    <a:pt x="2428887" y="3441"/>
                  </a:lnTo>
                  <a:lnTo>
                    <a:pt x="2428887" y="6083"/>
                  </a:lnTo>
                  <a:lnTo>
                    <a:pt x="2429345" y="7200"/>
                  </a:lnTo>
                  <a:lnTo>
                    <a:pt x="2431211" y="9055"/>
                  </a:lnTo>
                  <a:lnTo>
                    <a:pt x="2432329" y="9525"/>
                  </a:lnTo>
                  <a:lnTo>
                    <a:pt x="2434958" y="9525"/>
                  </a:lnTo>
                  <a:lnTo>
                    <a:pt x="2436088" y="9055"/>
                  </a:lnTo>
                  <a:lnTo>
                    <a:pt x="2437942" y="7200"/>
                  </a:lnTo>
                  <a:lnTo>
                    <a:pt x="2438412" y="6083"/>
                  </a:lnTo>
                  <a:lnTo>
                    <a:pt x="2438412" y="3441"/>
                  </a:lnTo>
                  <a:close/>
                </a:path>
                <a:path w="3439160" h="1294129">
                  <a:moveTo>
                    <a:pt x="2486037" y="343128"/>
                  </a:moveTo>
                  <a:lnTo>
                    <a:pt x="2485567" y="342011"/>
                  </a:lnTo>
                  <a:lnTo>
                    <a:pt x="2483713" y="340144"/>
                  </a:lnTo>
                  <a:lnTo>
                    <a:pt x="2482583" y="339686"/>
                  </a:lnTo>
                  <a:lnTo>
                    <a:pt x="2479954" y="339686"/>
                  </a:lnTo>
                  <a:lnTo>
                    <a:pt x="2478836" y="340144"/>
                  </a:lnTo>
                  <a:lnTo>
                    <a:pt x="2476970" y="342011"/>
                  </a:lnTo>
                  <a:lnTo>
                    <a:pt x="2476512" y="343128"/>
                  </a:lnTo>
                  <a:lnTo>
                    <a:pt x="2476512" y="345757"/>
                  </a:lnTo>
                  <a:lnTo>
                    <a:pt x="2476970" y="346887"/>
                  </a:lnTo>
                  <a:lnTo>
                    <a:pt x="2478836" y="348742"/>
                  </a:lnTo>
                  <a:lnTo>
                    <a:pt x="2479954" y="349211"/>
                  </a:lnTo>
                  <a:lnTo>
                    <a:pt x="2482583" y="349211"/>
                  </a:lnTo>
                  <a:lnTo>
                    <a:pt x="2483713" y="348742"/>
                  </a:lnTo>
                  <a:lnTo>
                    <a:pt x="2485567" y="346887"/>
                  </a:lnTo>
                  <a:lnTo>
                    <a:pt x="2486037" y="345757"/>
                  </a:lnTo>
                  <a:lnTo>
                    <a:pt x="2486037" y="343128"/>
                  </a:lnTo>
                  <a:close/>
                </a:path>
                <a:path w="3439160" h="1294129">
                  <a:moveTo>
                    <a:pt x="2486037" y="3441"/>
                  </a:moveTo>
                  <a:lnTo>
                    <a:pt x="2485567" y="2324"/>
                  </a:lnTo>
                  <a:lnTo>
                    <a:pt x="2483713" y="469"/>
                  </a:lnTo>
                  <a:lnTo>
                    <a:pt x="2482583" y="0"/>
                  </a:lnTo>
                  <a:lnTo>
                    <a:pt x="2479954" y="0"/>
                  </a:lnTo>
                  <a:lnTo>
                    <a:pt x="2478836" y="469"/>
                  </a:lnTo>
                  <a:lnTo>
                    <a:pt x="2476970" y="2324"/>
                  </a:lnTo>
                  <a:lnTo>
                    <a:pt x="2476512" y="3441"/>
                  </a:lnTo>
                  <a:lnTo>
                    <a:pt x="2476512" y="6083"/>
                  </a:lnTo>
                  <a:lnTo>
                    <a:pt x="2476970" y="7200"/>
                  </a:lnTo>
                  <a:lnTo>
                    <a:pt x="2478836" y="9055"/>
                  </a:lnTo>
                  <a:lnTo>
                    <a:pt x="2479954" y="9525"/>
                  </a:lnTo>
                  <a:lnTo>
                    <a:pt x="2482583" y="9525"/>
                  </a:lnTo>
                  <a:lnTo>
                    <a:pt x="2483713" y="9055"/>
                  </a:lnTo>
                  <a:lnTo>
                    <a:pt x="2485567" y="7200"/>
                  </a:lnTo>
                  <a:lnTo>
                    <a:pt x="2486037" y="6083"/>
                  </a:lnTo>
                  <a:lnTo>
                    <a:pt x="2486037" y="3441"/>
                  </a:lnTo>
                  <a:close/>
                </a:path>
                <a:path w="3439160" h="1294129">
                  <a:moveTo>
                    <a:pt x="2533662" y="343128"/>
                  </a:moveTo>
                  <a:lnTo>
                    <a:pt x="2533192" y="342011"/>
                  </a:lnTo>
                  <a:lnTo>
                    <a:pt x="2531338" y="340144"/>
                  </a:lnTo>
                  <a:lnTo>
                    <a:pt x="2530208" y="339686"/>
                  </a:lnTo>
                  <a:lnTo>
                    <a:pt x="2527579" y="339686"/>
                  </a:lnTo>
                  <a:lnTo>
                    <a:pt x="2526461" y="340144"/>
                  </a:lnTo>
                  <a:lnTo>
                    <a:pt x="2524595" y="342011"/>
                  </a:lnTo>
                  <a:lnTo>
                    <a:pt x="2524137" y="343128"/>
                  </a:lnTo>
                  <a:lnTo>
                    <a:pt x="2524137" y="345757"/>
                  </a:lnTo>
                  <a:lnTo>
                    <a:pt x="2524595" y="346887"/>
                  </a:lnTo>
                  <a:lnTo>
                    <a:pt x="2526461" y="348742"/>
                  </a:lnTo>
                  <a:lnTo>
                    <a:pt x="2527579" y="349211"/>
                  </a:lnTo>
                  <a:lnTo>
                    <a:pt x="2530208" y="349211"/>
                  </a:lnTo>
                  <a:lnTo>
                    <a:pt x="2531338" y="348742"/>
                  </a:lnTo>
                  <a:lnTo>
                    <a:pt x="2533192" y="346887"/>
                  </a:lnTo>
                  <a:lnTo>
                    <a:pt x="2533662" y="345757"/>
                  </a:lnTo>
                  <a:lnTo>
                    <a:pt x="2533662" y="343128"/>
                  </a:lnTo>
                  <a:close/>
                </a:path>
                <a:path w="3439160" h="1294129">
                  <a:moveTo>
                    <a:pt x="2533662" y="3441"/>
                  </a:moveTo>
                  <a:lnTo>
                    <a:pt x="2533192" y="2324"/>
                  </a:lnTo>
                  <a:lnTo>
                    <a:pt x="2531338" y="469"/>
                  </a:lnTo>
                  <a:lnTo>
                    <a:pt x="2530208" y="0"/>
                  </a:lnTo>
                  <a:lnTo>
                    <a:pt x="2527579" y="0"/>
                  </a:lnTo>
                  <a:lnTo>
                    <a:pt x="2526461" y="469"/>
                  </a:lnTo>
                  <a:lnTo>
                    <a:pt x="2524595" y="2324"/>
                  </a:lnTo>
                  <a:lnTo>
                    <a:pt x="2524137" y="3441"/>
                  </a:lnTo>
                  <a:lnTo>
                    <a:pt x="2524137" y="6083"/>
                  </a:lnTo>
                  <a:lnTo>
                    <a:pt x="2524595" y="7200"/>
                  </a:lnTo>
                  <a:lnTo>
                    <a:pt x="2526461" y="9055"/>
                  </a:lnTo>
                  <a:lnTo>
                    <a:pt x="2527579" y="9525"/>
                  </a:lnTo>
                  <a:lnTo>
                    <a:pt x="2530208" y="9525"/>
                  </a:lnTo>
                  <a:lnTo>
                    <a:pt x="2531338" y="9055"/>
                  </a:lnTo>
                  <a:lnTo>
                    <a:pt x="2533192" y="7200"/>
                  </a:lnTo>
                  <a:lnTo>
                    <a:pt x="2533662" y="6083"/>
                  </a:lnTo>
                  <a:lnTo>
                    <a:pt x="2533662" y="3441"/>
                  </a:lnTo>
                  <a:close/>
                </a:path>
                <a:path w="3439160" h="1294129">
                  <a:moveTo>
                    <a:pt x="2581287" y="343128"/>
                  </a:moveTo>
                  <a:lnTo>
                    <a:pt x="2580817" y="342011"/>
                  </a:lnTo>
                  <a:lnTo>
                    <a:pt x="2578963" y="340144"/>
                  </a:lnTo>
                  <a:lnTo>
                    <a:pt x="2577833" y="339686"/>
                  </a:lnTo>
                  <a:lnTo>
                    <a:pt x="2575204" y="339686"/>
                  </a:lnTo>
                  <a:lnTo>
                    <a:pt x="2574086" y="340144"/>
                  </a:lnTo>
                  <a:lnTo>
                    <a:pt x="2572220" y="342011"/>
                  </a:lnTo>
                  <a:lnTo>
                    <a:pt x="2571762" y="343128"/>
                  </a:lnTo>
                  <a:lnTo>
                    <a:pt x="2571762" y="345757"/>
                  </a:lnTo>
                  <a:lnTo>
                    <a:pt x="2572220" y="346887"/>
                  </a:lnTo>
                  <a:lnTo>
                    <a:pt x="2574086" y="348742"/>
                  </a:lnTo>
                  <a:lnTo>
                    <a:pt x="2575204" y="349211"/>
                  </a:lnTo>
                  <a:lnTo>
                    <a:pt x="2577833" y="349211"/>
                  </a:lnTo>
                  <a:lnTo>
                    <a:pt x="2578963" y="348742"/>
                  </a:lnTo>
                  <a:lnTo>
                    <a:pt x="2580817" y="346887"/>
                  </a:lnTo>
                  <a:lnTo>
                    <a:pt x="2581287" y="345757"/>
                  </a:lnTo>
                  <a:lnTo>
                    <a:pt x="2581287" y="343128"/>
                  </a:lnTo>
                  <a:close/>
                </a:path>
                <a:path w="3439160" h="1294129">
                  <a:moveTo>
                    <a:pt x="2581287" y="3441"/>
                  </a:moveTo>
                  <a:lnTo>
                    <a:pt x="2580817" y="2324"/>
                  </a:lnTo>
                  <a:lnTo>
                    <a:pt x="2578963" y="469"/>
                  </a:lnTo>
                  <a:lnTo>
                    <a:pt x="2577833" y="0"/>
                  </a:lnTo>
                  <a:lnTo>
                    <a:pt x="2575204" y="0"/>
                  </a:lnTo>
                  <a:lnTo>
                    <a:pt x="2574086" y="469"/>
                  </a:lnTo>
                  <a:lnTo>
                    <a:pt x="2572220" y="2324"/>
                  </a:lnTo>
                  <a:lnTo>
                    <a:pt x="2571762" y="3441"/>
                  </a:lnTo>
                  <a:lnTo>
                    <a:pt x="2571762" y="6083"/>
                  </a:lnTo>
                  <a:lnTo>
                    <a:pt x="2572220" y="7200"/>
                  </a:lnTo>
                  <a:lnTo>
                    <a:pt x="2574086" y="9055"/>
                  </a:lnTo>
                  <a:lnTo>
                    <a:pt x="2575204" y="9525"/>
                  </a:lnTo>
                  <a:lnTo>
                    <a:pt x="2577833" y="9525"/>
                  </a:lnTo>
                  <a:lnTo>
                    <a:pt x="2578963" y="9055"/>
                  </a:lnTo>
                  <a:lnTo>
                    <a:pt x="2580817" y="7200"/>
                  </a:lnTo>
                  <a:lnTo>
                    <a:pt x="2581287" y="6083"/>
                  </a:lnTo>
                  <a:lnTo>
                    <a:pt x="2581287" y="3441"/>
                  </a:lnTo>
                  <a:close/>
                </a:path>
                <a:path w="3439160" h="1294129">
                  <a:moveTo>
                    <a:pt x="2628912" y="343128"/>
                  </a:moveTo>
                  <a:lnTo>
                    <a:pt x="2628442" y="342011"/>
                  </a:lnTo>
                  <a:lnTo>
                    <a:pt x="2626588" y="340144"/>
                  </a:lnTo>
                  <a:lnTo>
                    <a:pt x="2625458" y="339686"/>
                  </a:lnTo>
                  <a:lnTo>
                    <a:pt x="2622829" y="339686"/>
                  </a:lnTo>
                  <a:lnTo>
                    <a:pt x="2621711" y="340144"/>
                  </a:lnTo>
                  <a:lnTo>
                    <a:pt x="2619845" y="342011"/>
                  </a:lnTo>
                  <a:lnTo>
                    <a:pt x="2619387" y="343128"/>
                  </a:lnTo>
                  <a:lnTo>
                    <a:pt x="2619387" y="345757"/>
                  </a:lnTo>
                  <a:lnTo>
                    <a:pt x="2619845" y="346887"/>
                  </a:lnTo>
                  <a:lnTo>
                    <a:pt x="2621711" y="348742"/>
                  </a:lnTo>
                  <a:lnTo>
                    <a:pt x="2622829" y="349211"/>
                  </a:lnTo>
                  <a:lnTo>
                    <a:pt x="2625458" y="349211"/>
                  </a:lnTo>
                  <a:lnTo>
                    <a:pt x="2626588" y="348742"/>
                  </a:lnTo>
                  <a:lnTo>
                    <a:pt x="2628442" y="346887"/>
                  </a:lnTo>
                  <a:lnTo>
                    <a:pt x="2628912" y="345757"/>
                  </a:lnTo>
                  <a:lnTo>
                    <a:pt x="2628912" y="343128"/>
                  </a:lnTo>
                  <a:close/>
                </a:path>
                <a:path w="3439160" h="1294129">
                  <a:moveTo>
                    <a:pt x="2628912" y="3441"/>
                  </a:moveTo>
                  <a:lnTo>
                    <a:pt x="2628442" y="2324"/>
                  </a:lnTo>
                  <a:lnTo>
                    <a:pt x="2626588" y="469"/>
                  </a:lnTo>
                  <a:lnTo>
                    <a:pt x="2625458" y="0"/>
                  </a:lnTo>
                  <a:lnTo>
                    <a:pt x="2622829" y="0"/>
                  </a:lnTo>
                  <a:lnTo>
                    <a:pt x="2621711" y="469"/>
                  </a:lnTo>
                  <a:lnTo>
                    <a:pt x="2619845" y="2324"/>
                  </a:lnTo>
                  <a:lnTo>
                    <a:pt x="2619387" y="3441"/>
                  </a:lnTo>
                  <a:lnTo>
                    <a:pt x="2619387" y="6083"/>
                  </a:lnTo>
                  <a:lnTo>
                    <a:pt x="2619845" y="7200"/>
                  </a:lnTo>
                  <a:lnTo>
                    <a:pt x="2621711" y="9055"/>
                  </a:lnTo>
                  <a:lnTo>
                    <a:pt x="2622829" y="9525"/>
                  </a:lnTo>
                  <a:lnTo>
                    <a:pt x="2625458" y="9525"/>
                  </a:lnTo>
                  <a:lnTo>
                    <a:pt x="2626588" y="9055"/>
                  </a:lnTo>
                  <a:lnTo>
                    <a:pt x="2628442" y="7200"/>
                  </a:lnTo>
                  <a:lnTo>
                    <a:pt x="2628912" y="6083"/>
                  </a:lnTo>
                  <a:lnTo>
                    <a:pt x="2628912" y="3441"/>
                  </a:lnTo>
                  <a:close/>
                </a:path>
                <a:path w="3439160" h="1294129">
                  <a:moveTo>
                    <a:pt x="2676537" y="343128"/>
                  </a:moveTo>
                  <a:lnTo>
                    <a:pt x="2676067" y="342011"/>
                  </a:lnTo>
                  <a:lnTo>
                    <a:pt x="2674213" y="340144"/>
                  </a:lnTo>
                  <a:lnTo>
                    <a:pt x="2673083" y="339686"/>
                  </a:lnTo>
                  <a:lnTo>
                    <a:pt x="2670454" y="339686"/>
                  </a:lnTo>
                  <a:lnTo>
                    <a:pt x="2669336" y="340144"/>
                  </a:lnTo>
                  <a:lnTo>
                    <a:pt x="2667470" y="342011"/>
                  </a:lnTo>
                  <a:lnTo>
                    <a:pt x="2667012" y="343128"/>
                  </a:lnTo>
                  <a:lnTo>
                    <a:pt x="2667012" y="345757"/>
                  </a:lnTo>
                  <a:lnTo>
                    <a:pt x="2667470" y="346887"/>
                  </a:lnTo>
                  <a:lnTo>
                    <a:pt x="2669336" y="348742"/>
                  </a:lnTo>
                  <a:lnTo>
                    <a:pt x="2670454" y="349211"/>
                  </a:lnTo>
                  <a:lnTo>
                    <a:pt x="2673083" y="349211"/>
                  </a:lnTo>
                  <a:lnTo>
                    <a:pt x="2674213" y="348742"/>
                  </a:lnTo>
                  <a:lnTo>
                    <a:pt x="2676067" y="346887"/>
                  </a:lnTo>
                  <a:lnTo>
                    <a:pt x="2676537" y="345757"/>
                  </a:lnTo>
                  <a:lnTo>
                    <a:pt x="2676537" y="343128"/>
                  </a:lnTo>
                  <a:close/>
                </a:path>
                <a:path w="3439160" h="1294129">
                  <a:moveTo>
                    <a:pt x="2676537" y="3441"/>
                  </a:moveTo>
                  <a:lnTo>
                    <a:pt x="2676067" y="2324"/>
                  </a:lnTo>
                  <a:lnTo>
                    <a:pt x="2674213" y="469"/>
                  </a:lnTo>
                  <a:lnTo>
                    <a:pt x="2673083" y="0"/>
                  </a:lnTo>
                  <a:lnTo>
                    <a:pt x="2670454" y="0"/>
                  </a:lnTo>
                  <a:lnTo>
                    <a:pt x="2669336" y="469"/>
                  </a:lnTo>
                  <a:lnTo>
                    <a:pt x="2667470" y="2324"/>
                  </a:lnTo>
                  <a:lnTo>
                    <a:pt x="2667012" y="3441"/>
                  </a:lnTo>
                  <a:lnTo>
                    <a:pt x="2667012" y="6083"/>
                  </a:lnTo>
                  <a:lnTo>
                    <a:pt x="2667470" y="7200"/>
                  </a:lnTo>
                  <a:lnTo>
                    <a:pt x="2669336" y="9055"/>
                  </a:lnTo>
                  <a:lnTo>
                    <a:pt x="2670454" y="9525"/>
                  </a:lnTo>
                  <a:lnTo>
                    <a:pt x="2673083" y="9525"/>
                  </a:lnTo>
                  <a:lnTo>
                    <a:pt x="2674213" y="9055"/>
                  </a:lnTo>
                  <a:lnTo>
                    <a:pt x="2676067" y="7200"/>
                  </a:lnTo>
                  <a:lnTo>
                    <a:pt x="2676537" y="6083"/>
                  </a:lnTo>
                  <a:lnTo>
                    <a:pt x="2676537" y="3441"/>
                  </a:lnTo>
                  <a:close/>
                </a:path>
                <a:path w="3439160" h="1294129">
                  <a:moveTo>
                    <a:pt x="2724162" y="343128"/>
                  </a:moveTo>
                  <a:lnTo>
                    <a:pt x="2723692" y="342011"/>
                  </a:lnTo>
                  <a:lnTo>
                    <a:pt x="2721838" y="340144"/>
                  </a:lnTo>
                  <a:lnTo>
                    <a:pt x="2720708" y="339686"/>
                  </a:lnTo>
                  <a:lnTo>
                    <a:pt x="2718079" y="339686"/>
                  </a:lnTo>
                  <a:lnTo>
                    <a:pt x="2716961" y="340144"/>
                  </a:lnTo>
                  <a:lnTo>
                    <a:pt x="2715095" y="342011"/>
                  </a:lnTo>
                  <a:lnTo>
                    <a:pt x="2714637" y="343128"/>
                  </a:lnTo>
                  <a:lnTo>
                    <a:pt x="2714637" y="345757"/>
                  </a:lnTo>
                  <a:lnTo>
                    <a:pt x="2715095" y="346887"/>
                  </a:lnTo>
                  <a:lnTo>
                    <a:pt x="2716961" y="348742"/>
                  </a:lnTo>
                  <a:lnTo>
                    <a:pt x="2718079" y="349211"/>
                  </a:lnTo>
                  <a:lnTo>
                    <a:pt x="2720708" y="349211"/>
                  </a:lnTo>
                  <a:lnTo>
                    <a:pt x="2721838" y="348742"/>
                  </a:lnTo>
                  <a:lnTo>
                    <a:pt x="2723692" y="346887"/>
                  </a:lnTo>
                  <a:lnTo>
                    <a:pt x="2724162" y="345757"/>
                  </a:lnTo>
                  <a:lnTo>
                    <a:pt x="2724162" y="343128"/>
                  </a:lnTo>
                  <a:close/>
                </a:path>
                <a:path w="3439160" h="1294129">
                  <a:moveTo>
                    <a:pt x="2724162" y="3441"/>
                  </a:moveTo>
                  <a:lnTo>
                    <a:pt x="2723692" y="2324"/>
                  </a:lnTo>
                  <a:lnTo>
                    <a:pt x="2721838" y="469"/>
                  </a:lnTo>
                  <a:lnTo>
                    <a:pt x="2720708" y="0"/>
                  </a:lnTo>
                  <a:lnTo>
                    <a:pt x="2718079" y="0"/>
                  </a:lnTo>
                  <a:lnTo>
                    <a:pt x="2716961" y="469"/>
                  </a:lnTo>
                  <a:lnTo>
                    <a:pt x="2715095" y="2324"/>
                  </a:lnTo>
                  <a:lnTo>
                    <a:pt x="2714637" y="3441"/>
                  </a:lnTo>
                  <a:lnTo>
                    <a:pt x="2714637" y="6083"/>
                  </a:lnTo>
                  <a:lnTo>
                    <a:pt x="2715095" y="7200"/>
                  </a:lnTo>
                  <a:lnTo>
                    <a:pt x="2716961" y="9055"/>
                  </a:lnTo>
                  <a:lnTo>
                    <a:pt x="2718079" y="9525"/>
                  </a:lnTo>
                  <a:lnTo>
                    <a:pt x="2720708" y="9525"/>
                  </a:lnTo>
                  <a:lnTo>
                    <a:pt x="2721838" y="9055"/>
                  </a:lnTo>
                  <a:lnTo>
                    <a:pt x="2723692" y="7200"/>
                  </a:lnTo>
                  <a:lnTo>
                    <a:pt x="2724162" y="6083"/>
                  </a:lnTo>
                  <a:lnTo>
                    <a:pt x="2724162" y="3441"/>
                  </a:lnTo>
                  <a:close/>
                </a:path>
                <a:path w="3439160" h="1294129">
                  <a:moveTo>
                    <a:pt x="2771787" y="343128"/>
                  </a:moveTo>
                  <a:lnTo>
                    <a:pt x="2771317" y="342011"/>
                  </a:lnTo>
                  <a:lnTo>
                    <a:pt x="2769463" y="340144"/>
                  </a:lnTo>
                  <a:lnTo>
                    <a:pt x="2768333" y="339686"/>
                  </a:lnTo>
                  <a:lnTo>
                    <a:pt x="2765704" y="339686"/>
                  </a:lnTo>
                  <a:lnTo>
                    <a:pt x="2764586" y="340144"/>
                  </a:lnTo>
                  <a:lnTo>
                    <a:pt x="2762720" y="342011"/>
                  </a:lnTo>
                  <a:lnTo>
                    <a:pt x="2762262" y="343128"/>
                  </a:lnTo>
                  <a:lnTo>
                    <a:pt x="2762262" y="345757"/>
                  </a:lnTo>
                  <a:lnTo>
                    <a:pt x="2762720" y="346887"/>
                  </a:lnTo>
                  <a:lnTo>
                    <a:pt x="2764586" y="348742"/>
                  </a:lnTo>
                  <a:lnTo>
                    <a:pt x="2765704" y="349211"/>
                  </a:lnTo>
                  <a:lnTo>
                    <a:pt x="2768333" y="349211"/>
                  </a:lnTo>
                  <a:lnTo>
                    <a:pt x="2769463" y="348742"/>
                  </a:lnTo>
                  <a:lnTo>
                    <a:pt x="2771317" y="346887"/>
                  </a:lnTo>
                  <a:lnTo>
                    <a:pt x="2771787" y="345757"/>
                  </a:lnTo>
                  <a:lnTo>
                    <a:pt x="2771787" y="343128"/>
                  </a:lnTo>
                  <a:close/>
                </a:path>
                <a:path w="3439160" h="1294129">
                  <a:moveTo>
                    <a:pt x="2771787" y="3441"/>
                  </a:moveTo>
                  <a:lnTo>
                    <a:pt x="2771317" y="2324"/>
                  </a:lnTo>
                  <a:lnTo>
                    <a:pt x="2769463" y="469"/>
                  </a:lnTo>
                  <a:lnTo>
                    <a:pt x="2768333" y="0"/>
                  </a:lnTo>
                  <a:lnTo>
                    <a:pt x="2765704" y="0"/>
                  </a:lnTo>
                  <a:lnTo>
                    <a:pt x="2764586" y="469"/>
                  </a:lnTo>
                  <a:lnTo>
                    <a:pt x="2762720" y="2324"/>
                  </a:lnTo>
                  <a:lnTo>
                    <a:pt x="2762262" y="3441"/>
                  </a:lnTo>
                  <a:lnTo>
                    <a:pt x="2762262" y="6083"/>
                  </a:lnTo>
                  <a:lnTo>
                    <a:pt x="2762720" y="7200"/>
                  </a:lnTo>
                  <a:lnTo>
                    <a:pt x="2764586" y="9055"/>
                  </a:lnTo>
                  <a:lnTo>
                    <a:pt x="2765704" y="9525"/>
                  </a:lnTo>
                  <a:lnTo>
                    <a:pt x="2768333" y="9525"/>
                  </a:lnTo>
                  <a:lnTo>
                    <a:pt x="2769463" y="9055"/>
                  </a:lnTo>
                  <a:lnTo>
                    <a:pt x="2771317" y="7200"/>
                  </a:lnTo>
                  <a:lnTo>
                    <a:pt x="2771787" y="6083"/>
                  </a:lnTo>
                  <a:lnTo>
                    <a:pt x="2771787" y="3441"/>
                  </a:lnTo>
                  <a:close/>
                </a:path>
                <a:path w="3439160" h="1294129">
                  <a:moveTo>
                    <a:pt x="2819412" y="343128"/>
                  </a:moveTo>
                  <a:lnTo>
                    <a:pt x="2818942" y="342011"/>
                  </a:lnTo>
                  <a:lnTo>
                    <a:pt x="2817088" y="340144"/>
                  </a:lnTo>
                  <a:lnTo>
                    <a:pt x="2815958" y="339686"/>
                  </a:lnTo>
                  <a:lnTo>
                    <a:pt x="2813329" y="339686"/>
                  </a:lnTo>
                  <a:lnTo>
                    <a:pt x="2812211" y="340144"/>
                  </a:lnTo>
                  <a:lnTo>
                    <a:pt x="2810345" y="342011"/>
                  </a:lnTo>
                  <a:lnTo>
                    <a:pt x="2809887" y="343128"/>
                  </a:lnTo>
                  <a:lnTo>
                    <a:pt x="2809887" y="345757"/>
                  </a:lnTo>
                  <a:lnTo>
                    <a:pt x="2810345" y="346887"/>
                  </a:lnTo>
                  <a:lnTo>
                    <a:pt x="2812211" y="348742"/>
                  </a:lnTo>
                  <a:lnTo>
                    <a:pt x="2813329" y="349211"/>
                  </a:lnTo>
                  <a:lnTo>
                    <a:pt x="2815958" y="349211"/>
                  </a:lnTo>
                  <a:lnTo>
                    <a:pt x="2817088" y="348742"/>
                  </a:lnTo>
                  <a:lnTo>
                    <a:pt x="2818942" y="346887"/>
                  </a:lnTo>
                  <a:lnTo>
                    <a:pt x="2819412" y="345757"/>
                  </a:lnTo>
                  <a:lnTo>
                    <a:pt x="2819412" y="343128"/>
                  </a:lnTo>
                  <a:close/>
                </a:path>
                <a:path w="3439160" h="1294129">
                  <a:moveTo>
                    <a:pt x="2819412" y="3441"/>
                  </a:moveTo>
                  <a:lnTo>
                    <a:pt x="2818942" y="2324"/>
                  </a:lnTo>
                  <a:lnTo>
                    <a:pt x="2817088" y="469"/>
                  </a:lnTo>
                  <a:lnTo>
                    <a:pt x="2815958" y="0"/>
                  </a:lnTo>
                  <a:lnTo>
                    <a:pt x="2813329" y="0"/>
                  </a:lnTo>
                  <a:lnTo>
                    <a:pt x="2812211" y="469"/>
                  </a:lnTo>
                  <a:lnTo>
                    <a:pt x="2810345" y="2324"/>
                  </a:lnTo>
                  <a:lnTo>
                    <a:pt x="2809887" y="3441"/>
                  </a:lnTo>
                  <a:lnTo>
                    <a:pt x="2809887" y="6083"/>
                  </a:lnTo>
                  <a:lnTo>
                    <a:pt x="2810345" y="7200"/>
                  </a:lnTo>
                  <a:lnTo>
                    <a:pt x="2812211" y="9055"/>
                  </a:lnTo>
                  <a:lnTo>
                    <a:pt x="2813329" y="9525"/>
                  </a:lnTo>
                  <a:lnTo>
                    <a:pt x="2815958" y="9525"/>
                  </a:lnTo>
                  <a:lnTo>
                    <a:pt x="2817088" y="9055"/>
                  </a:lnTo>
                  <a:lnTo>
                    <a:pt x="2818942" y="7200"/>
                  </a:lnTo>
                  <a:lnTo>
                    <a:pt x="2819412" y="6083"/>
                  </a:lnTo>
                  <a:lnTo>
                    <a:pt x="2819412" y="3441"/>
                  </a:lnTo>
                  <a:close/>
                </a:path>
                <a:path w="3439160" h="1294129">
                  <a:moveTo>
                    <a:pt x="2867037" y="343128"/>
                  </a:moveTo>
                  <a:lnTo>
                    <a:pt x="2866567" y="342011"/>
                  </a:lnTo>
                  <a:lnTo>
                    <a:pt x="2864713" y="340144"/>
                  </a:lnTo>
                  <a:lnTo>
                    <a:pt x="2863583" y="339686"/>
                  </a:lnTo>
                  <a:lnTo>
                    <a:pt x="2860954" y="339686"/>
                  </a:lnTo>
                  <a:lnTo>
                    <a:pt x="2859836" y="340144"/>
                  </a:lnTo>
                  <a:lnTo>
                    <a:pt x="2857970" y="342011"/>
                  </a:lnTo>
                  <a:lnTo>
                    <a:pt x="2857512" y="343128"/>
                  </a:lnTo>
                  <a:lnTo>
                    <a:pt x="2857512" y="345757"/>
                  </a:lnTo>
                  <a:lnTo>
                    <a:pt x="2857970" y="346887"/>
                  </a:lnTo>
                  <a:lnTo>
                    <a:pt x="2859836" y="348742"/>
                  </a:lnTo>
                  <a:lnTo>
                    <a:pt x="2860954" y="349211"/>
                  </a:lnTo>
                  <a:lnTo>
                    <a:pt x="2863583" y="349211"/>
                  </a:lnTo>
                  <a:lnTo>
                    <a:pt x="2864713" y="348742"/>
                  </a:lnTo>
                  <a:lnTo>
                    <a:pt x="2866567" y="346887"/>
                  </a:lnTo>
                  <a:lnTo>
                    <a:pt x="2867037" y="345757"/>
                  </a:lnTo>
                  <a:lnTo>
                    <a:pt x="2867037" y="343128"/>
                  </a:lnTo>
                  <a:close/>
                </a:path>
                <a:path w="3439160" h="1294129">
                  <a:moveTo>
                    <a:pt x="2867037" y="3441"/>
                  </a:moveTo>
                  <a:lnTo>
                    <a:pt x="2866567" y="2324"/>
                  </a:lnTo>
                  <a:lnTo>
                    <a:pt x="2864713" y="469"/>
                  </a:lnTo>
                  <a:lnTo>
                    <a:pt x="2863583" y="0"/>
                  </a:lnTo>
                  <a:lnTo>
                    <a:pt x="2860954" y="0"/>
                  </a:lnTo>
                  <a:lnTo>
                    <a:pt x="2859836" y="469"/>
                  </a:lnTo>
                  <a:lnTo>
                    <a:pt x="2857970" y="2324"/>
                  </a:lnTo>
                  <a:lnTo>
                    <a:pt x="2857512" y="3441"/>
                  </a:lnTo>
                  <a:lnTo>
                    <a:pt x="2857512" y="6083"/>
                  </a:lnTo>
                  <a:lnTo>
                    <a:pt x="2857970" y="7200"/>
                  </a:lnTo>
                  <a:lnTo>
                    <a:pt x="2859836" y="9055"/>
                  </a:lnTo>
                  <a:lnTo>
                    <a:pt x="2860954" y="9525"/>
                  </a:lnTo>
                  <a:lnTo>
                    <a:pt x="2863583" y="9525"/>
                  </a:lnTo>
                  <a:lnTo>
                    <a:pt x="2864713" y="9055"/>
                  </a:lnTo>
                  <a:lnTo>
                    <a:pt x="2866567" y="7200"/>
                  </a:lnTo>
                  <a:lnTo>
                    <a:pt x="2867037" y="6083"/>
                  </a:lnTo>
                  <a:lnTo>
                    <a:pt x="2867037" y="3441"/>
                  </a:lnTo>
                  <a:close/>
                </a:path>
                <a:path w="3439160" h="1294129">
                  <a:moveTo>
                    <a:pt x="2914662" y="343128"/>
                  </a:moveTo>
                  <a:lnTo>
                    <a:pt x="2914192" y="342011"/>
                  </a:lnTo>
                  <a:lnTo>
                    <a:pt x="2912338" y="340144"/>
                  </a:lnTo>
                  <a:lnTo>
                    <a:pt x="2911208" y="339686"/>
                  </a:lnTo>
                  <a:lnTo>
                    <a:pt x="2908579" y="339686"/>
                  </a:lnTo>
                  <a:lnTo>
                    <a:pt x="2907461" y="340144"/>
                  </a:lnTo>
                  <a:lnTo>
                    <a:pt x="2905595" y="342011"/>
                  </a:lnTo>
                  <a:lnTo>
                    <a:pt x="2905137" y="343128"/>
                  </a:lnTo>
                  <a:lnTo>
                    <a:pt x="2905137" y="345757"/>
                  </a:lnTo>
                  <a:lnTo>
                    <a:pt x="2905595" y="346887"/>
                  </a:lnTo>
                  <a:lnTo>
                    <a:pt x="2907461" y="348742"/>
                  </a:lnTo>
                  <a:lnTo>
                    <a:pt x="2908579" y="349211"/>
                  </a:lnTo>
                  <a:lnTo>
                    <a:pt x="2911208" y="349211"/>
                  </a:lnTo>
                  <a:lnTo>
                    <a:pt x="2912338" y="348742"/>
                  </a:lnTo>
                  <a:lnTo>
                    <a:pt x="2914192" y="346887"/>
                  </a:lnTo>
                  <a:lnTo>
                    <a:pt x="2914662" y="345757"/>
                  </a:lnTo>
                  <a:lnTo>
                    <a:pt x="2914662" y="343128"/>
                  </a:lnTo>
                  <a:close/>
                </a:path>
                <a:path w="3439160" h="1294129">
                  <a:moveTo>
                    <a:pt x="2914662" y="3441"/>
                  </a:moveTo>
                  <a:lnTo>
                    <a:pt x="2914192" y="2324"/>
                  </a:lnTo>
                  <a:lnTo>
                    <a:pt x="2912338" y="469"/>
                  </a:lnTo>
                  <a:lnTo>
                    <a:pt x="2911208" y="0"/>
                  </a:lnTo>
                  <a:lnTo>
                    <a:pt x="2908579" y="0"/>
                  </a:lnTo>
                  <a:lnTo>
                    <a:pt x="2907461" y="469"/>
                  </a:lnTo>
                  <a:lnTo>
                    <a:pt x="2905595" y="2324"/>
                  </a:lnTo>
                  <a:lnTo>
                    <a:pt x="2905137" y="3441"/>
                  </a:lnTo>
                  <a:lnTo>
                    <a:pt x="2905137" y="6083"/>
                  </a:lnTo>
                  <a:lnTo>
                    <a:pt x="2905595" y="7200"/>
                  </a:lnTo>
                  <a:lnTo>
                    <a:pt x="2907461" y="9055"/>
                  </a:lnTo>
                  <a:lnTo>
                    <a:pt x="2908579" y="9525"/>
                  </a:lnTo>
                  <a:lnTo>
                    <a:pt x="2911208" y="9525"/>
                  </a:lnTo>
                  <a:lnTo>
                    <a:pt x="2912338" y="9055"/>
                  </a:lnTo>
                  <a:lnTo>
                    <a:pt x="2914192" y="7200"/>
                  </a:lnTo>
                  <a:lnTo>
                    <a:pt x="2914662" y="6083"/>
                  </a:lnTo>
                  <a:lnTo>
                    <a:pt x="2914662" y="3441"/>
                  </a:lnTo>
                  <a:close/>
                </a:path>
                <a:path w="3439160" h="1294129">
                  <a:moveTo>
                    <a:pt x="2962287" y="343128"/>
                  </a:moveTo>
                  <a:lnTo>
                    <a:pt x="2961817" y="342011"/>
                  </a:lnTo>
                  <a:lnTo>
                    <a:pt x="2959963" y="340144"/>
                  </a:lnTo>
                  <a:lnTo>
                    <a:pt x="2958833" y="339686"/>
                  </a:lnTo>
                  <a:lnTo>
                    <a:pt x="2956204" y="339686"/>
                  </a:lnTo>
                  <a:lnTo>
                    <a:pt x="2955086" y="340144"/>
                  </a:lnTo>
                  <a:lnTo>
                    <a:pt x="2953220" y="342011"/>
                  </a:lnTo>
                  <a:lnTo>
                    <a:pt x="2952762" y="343128"/>
                  </a:lnTo>
                  <a:lnTo>
                    <a:pt x="2952762" y="345757"/>
                  </a:lnTo>
                  <a:lnTo>
                    <a:pt x="2953220" y="346887"/>
                  </a:lnTo>
                  <a:lnTo>
                    <a:pt x="2955086" y="348742"/>
                  </a:lnTo>
                  <a:lnTo>
                    <a:pt x="2956204" y="349211"/>
                  </a:lnTo>
                  <a:lnTo>
                    <a:pt x="2958833" y="349211"/>
                  </a:lnTo>
                  <a:lnTo>
                    <a:pt x="2959963" y="348742"/>
                  </a:lnTo>
                  <a:lnTo>
                    <a:pt x="2961817" y="346887"/>
                  </a:lnTo>
                  <a:lnTo>
                    <a:pt x="2962287" y="345757"/>
                  </a:lnTo>
                  <a:lnTo>
                    <a:pt x="2962287" y="343128"/>
                  </a:lnTo>
                  <a:close/>
                </a:path>
                <a:path w="3439160" h="1294129">
                  <a:moveTo>
                    <a:pt x="2962287" y="3441"/>
                  </a:moveTo>
                  <a:lnTo>
                    <a:pt x="2961817" y="2324"/>
                  </a:lnTo>
                  <a:lnTo>
                    <a:pt x="2959963" y="469"/>
                  </a:lnTo>
                  <a:lnTo>
                    <a:pt x="2958833" y="0"/>
                  </a:lnTo>
                  <a:lnTo>
                    <a:pt x="2956204" y="0"/>
                  </a:lnTo>
                  <a:lnTo>
                    <a:pt x="2955086" y="469"/>
                  </a:lnTo>
                  <a:lnTo>
                    <a:pt x="2953220" y="2324"/>
                  </a:lnTo>
                  <a:lnTo>
                    <a:pt x="2952762" y="3441"/>
                  </a:lnTo>
                  <a:lnTo>
                    <a:pt x="2952762" y="6083"/>
                  </a:lnTo>
                  <a:lnTo>
                    <a:pt x="2953220" y="7200"/>
                  </a:lnTo>
                  <a:lnTo>
                    <a:pt x="2955086" y="9055"/>
                  </a:lnTo>
                  <a:lnTo>
                    <a:pt x="2956204" y="9525"/>
                  </a:lnTo>
                  <a:lnTo>
                    <a:pt x="2958833" y="9525"/>
                  </a:lnTo>
                  <a:lnTo>
                    <a:pt x="2959963" y="9055"/>
                  </a:lnTo>
                  <a:lnTo>
                    <a:pt x="2961817" y="7200"/>
                  </a:lnTo>
                  <a:lnTo>
                    <a:pt x="2962287" y="6083"/>
                  </a:lnTo>
                  <a:lnTo>
                    <a:pt x="2962287" y="3441"/>
                  </a:lnTo>
                  <a:close/>
                </a:path>
                <a:path w="3439160" h="1294129">
                  <a:moveTo>
                    <a:pt x="3009912" y="343128"/>
                  </a:moveTo>
                  <a:lnTo>
                    <a:pt x="3009442" y="342011"/>
                  </a:lnTo>
                  <a:lnTo>
                    <a:pt x="3007588" y="340144"/>
                  </a:lnTo>
                  <a:lnTo>
                    <a:pt x="3006458" y="339686"/>
                  </a:lnTo>
                  <a:lnTo>
                    <a:pt x="3003829" y="339686"/>
                  </a:lnTo>
                  <a:lnTo>
                    <a:pt x="3002711" y="340144"/>
                  </a:lnTo>
                  <a:lnTo>
                    <a:pt x="3000845" y="342011"/>
                  </a:lnTo>
                  <a:lnTo>
                    <a:pt x="3000387" y="343128"/>
                  </a:lnTo>
                  <a:lnTo>
                    <a:pt x="3000387" y="345757"/>
                  </a:lnTo>
                  <a:lnTo>
                    <a:pt x="3000845" y="346887"/>
                  </a:lnTo>
                  <a:lnTo>
                    <a:pt x="3002711" y="348742"/>
                  </a:lnTo>
                  <a:lnTo>
                    <a:pt x="3003829" y="349211"/>
                  </a:lnTo>
                  <a:lnTo>
                    <a:pt x="3006458" y="349211"/>
                  </a:lnTo>
                  <a:lnTo>
                    <a:pt x="3007588" y="348742"/>
                  </a:lnTo>
                  <a:lnTo>
                    <a:pt x="3009442" y="346887"/>
                  </a:lnTo>
                  <a:lnTo>
                    <a:pt x="3009912" y="345757"/>
                  </a:lnTo>
                  <a:lnTo>
                    <a:pt x="3009912" y="343128"/>
                  </a:lnTo>
                  <a:close/>
                </a:path>
                <a:path w="3439160" h="1294129">
                  <a:moveTo>
                    <a:pt x="3009912" y="3441"/>
                  </a:moveTo>
                  <a:lnTo>
                    <a:pt x="3009442" y="2324"/>
                  </a:lnTo>
                  <a:lnTo>
                    <a:pt x="3007588" y="469"/>
                  </a:lnTo>
                  <a:lnTo>
                    <a:pt x="3006458" y="0"/>
                  </a:lnTo>
                  <a:lnTo>
                    <a:pt x="3003829" y="0"/>
                  </a:lnTo>
                  <a:lnTo>
                    <a:pt x="3002711" y="469"/>
                  </a:lnTo>
                  <a:lnTo>
                    <a:pt x="3000845" y="2324"/>
                  </a:lnTo>
                  <a:lnTo>
                    <a:pt x="3000387" y="3441"/>
                  </a:lnTo>
                  <a:lnTo>
                    <a:pt x="3000387" y="6083"/>
                  </a:lnTo>
                  <a:lnTo>
                    <a:pt x="3000845" y="7200"/>
                  </a:lnTo>
                  <a:lnTo>
                    <a:pt x="3002711" y="9055"/>
                  </a:lnTo>
                  <a:lnTo>
                    <a:pt x="3003829" y="9525"/>
                  </a:lnTo>
                  <a:lnTo>
                    <a:pt x="3006458" y="9525"/>
                  </a:lnTo>
                  <a:lnTo>
                    <a:pt x="3007588" y="9055"/>
                  </a:lnTo>
                  <a:lnTo>
                    <a:pt x="3009442" y="7200"/>
                  </a:lnTo>
                  <a:lnTo>
                    <a:pt x="3009912" y="6083"/>
                  </a:lnTo>
                  <a:lnTo>
                    <a:pt x="3009912" y="3441"/>
                  </a:lnTo>
                  <a:close/>
                </a:path>
                <a:path w="3439160" h="1294129">
                  <a:moveTo>
                    <a:pt x="3057537" y="343128"/>
                  </a:moveTo>
                  <a:lnTo>
                    <a:pt x="3057067" y="342011"/>
                  </a:lnTo>
                  <a:lnTo>
                    <a:pt x="3055213" y="340144"/>
                  </a:lnTo>
                  <a:lnTo>
                    <a:pt x="3054083" y="339686"/>
                  </a:lnTo>
                  <a:lnTo>
                    <a:pt x="3051454" y="339686"/>
                  </a:lnTo>
                  <a:lnTo>
                    <a:pt x="3050336" y="340144"/>
                  </a:lnTo>
                  <a:lnTo>
                    <a:pt x="3048470" y="342011"/>
                  </a:lnTo>
                  <a:lnTo>
                    <a:pt x="3048012" y="343128"/>
                  </a:lnTo>
                  <a:lnTo>
                    <a:pt x="3048012" y="345757"/>
                  </a:lnTo>
                  <a:lnTo>
                    <a:pt x="3048470" y="346887"/>
                  </a:lnTo>
                  <a:lnTo>
                    <a:pt x="3050336" y="348742"/>
                  </a:lnTo>
                  <a:lnTo>
                    <a:pt x="3051454" y="349211"/>
                  </a:lnTo>
                  <a:lnTo>
                    <a:pt x="3054083" y="349211"/>
                  </a:lnTo>
                  <a:lnTo>
                    <a:pt x="3055213" y="348742"/>
                  </a:lnTo>
                  <a:lnTo>
                    <a:pt x="3057067" y="346887"/>
                  </a:lnTo>
                  <a:lnTo>
                    <a:pt x="3057537" y="345757"/>
                  </a:lnTo>
                  <a:lnTo>
                    <a:pt x="3057537" y="343128"/>
                  </a:lnTo>
                  <a:close/>
                </a:path>
                <a:path w="3439160" h="1294129">
                  <a:moveTo>
                    <a:pt x="3057537" y="3441"/>
                  </a:moveTo>
                  <a:lnTo>
                    <a:pt x="3057067" y="2324"/>
                  </a:lnTo>
                  <a:lnTo>
                    <a:pt x="3055213" y="469"/>
                  </a:lnTo>
                  <a:lnTo>
                    <a:pt x="3054083" y="0"/>
                  </a:lnTo>
                  <a:lnTo>
                    <a:pt x="3051454" y="0"/>
                  </a:lnTo>
                  <a:lnTo>
                    <a:pt x="3050336" y="469"/>
                  </a:lnTo>
                  <a:lnTo>
                    <a:pt x="3048470" y="2324"/>
                  </a:lnTo>
                  <a:lnTo>
                    <a:pt x="3048012" y="3441"/>
                  </a:lnTo>
                  <a:lnTo>
                    <a:pt x="3048012" y="6083"/>
                  </a:lnTo>
                  <a:lnTo>
                    <a:pt x="3048470" y="7200"/>
                  </a:lnTo>
                  <a:lnTo>
                    <a:pt x="3050336" y="9055"/>
                  </a:lnTo>
                  <a:lnTo>
                    <a:pt x="3051454" y="9525"/>
                  </a:lnTo>
                  <a:lnTo>
                    <a:pt x="3054083" y="9525"/>
                  </a:lnTo>
                  <a:lnTo>
                    <a:pt x="3055213" y="9055"/>
                  </a:lnTo>
                  <a:lnTo>
                    <a:pt x="3057067" y="7200"/>
                  </a:lnTo>
                  <a:lnTo>
                    <a:pt x="3057537" y="6083"/>
                  </a:lnTo>
                  <a:lnTo>
                    <a:pt x="3057537" y="3441"/>
                  </a:lnTo>
                  <a:close/>
                </a:path>
                <a:path w="3439160" h="1294129">
                  <a:moveTo>
                    <a:pt x="3105162" y="343128"/>
                  </a:moveTo>
                  <a:lnTo>
                    <a:pt x="3104692" y="342011"/>
                  </a:lnTo>
                  <a:lnTo>
                    <a:pt x="3102838" y="340144"/>
                  </a:lnTo>
                  <a:lnTo>
                    <a:pt x="3101708" y="339686"/>
                  </a:lnTo>
                  <a:lnTo>
                    <a:pt x="3099079" y="339686"/>
                  </a:lnTo>
                  <a:lnTo>
                    <a:pt x="3097961" y="340144"/>
                  </a:lnTo>
                  <a:lnTo>
                    <a:pt x="3096095" y="342011"/>
                  </a:lnTo>
                  <a:lnTo>
                    <a:pt x="3095637" y="343128"/>
                  </a:lnTo>
                  <a:lnTo>
                    <a:pt x="3095637" y="345757"/>
                  </a:lnTo>
                  <a:lnTo>
                    <a:pt x="3096095" y="346887"/>
                  </a:lnTo>
                  <a:lnTo>
                    <a:pt x="3097961" y="348742"/>
                  </a:lnTo>
                  <a:lnTo>
                    <a:pt x="3099079" y="349211"/>
                  </a:lnTo>
                  <a:lnTo>
                    <a:pt x="3101708" y="349211"/>
                  </a:lnTo>
                  <a:lnTo>
                    <a:pt x="3102838" y="348742"/>
                  </a:lnTo>
                  <a:lnTo>
                    <a:pt x="3104692" y="346887"/>
                  </a:lnTo>
                  <a:lnTo>
                    <a:pt x="3105162" y="345757"/>
                  </a:lnTo>
                  <a:lnTo>
                    <a:pt x="3105162" y="343128"/>
                  </a:lnTo>
                  <a:close/>
                </a:path>
                <a:path w="3439160" h="1294129">
                  <a:moveTo>
                    <a:pt x="3105162" y="3441"/>
                  </a:moveTo>
                  <a:lnTo>
                    <a:pt x="3104692" y="2324"/>
                  </a:lnTo>
                  <a:lnTo>
                    <a:pt x="3102838" y="469"/>
                  </a:lnTo>
                  <a:lnTo>
                    <a:pt x="3101708" y="0"/>
                  </a:lnTo>
                  <a:lnTo>
                    <a:pt x="3099079" y="0"/>
                  </a:lnTo>
                  <a:lnTo>
                    <a:pt x="3097961" y="469"/>
                  </a:lnTo>
                  <a:lnTo>
                    <a:pt x="3096095" y="2324"/>
                  </a:lnTo>
                  <a:lnTo>
                    <a:pt x="3095637" y="3441"/>
                  </a:lnTo>
                  <a:lnTo>
                    <a:pt x="3095637" y="6083"/>
                  </a:lnTo>
                  <a:lnTo>
                    <a:pt x="3096095" y="7200"/>
                  </a:lnTo>
                  <a:lnTo>
                    <a:pt x="3097961" y="9055"/>
                  </a:lnTo>
                  <a:lnTo>
                    <a:pt x="3099079" y="9525"/>
                  </a:lnTo>
                  <a:lnTo>
                    <a:pt x="3101708" y="9525"/>
                  </a:lnTo>
                  <a:lnTo>
                    <a:pt x="3102838" y="9055"/>
                  </a:lnTo>
                  <a:lnTo>
                    <a:pt x="3104692" y="7200"/>
                  </a:lnTo>
                  <a:lnTo>
                    <a:pt x="3105162" y="6083"/>
                  </a:lnTo>
                  <a:lnTo>
                    <a:pt x="3105162" y="3441"/>
                  </a:lnTo>
                  <a:close/>
                </a:path>
                <a:path w="3439160" h="1294129">
                  <a:moveTo>
                    <a:pt x="3152787" y="343128"/>
                  </a:moveTo>
                  <a:lnTo>
                    <a:pt x="3152317" y="342011"/>
                  </a:lnTo>
                  <a:lnTo>
                    <a:pt x="3150463" y="340144"/>
                  </a:lnTo>
                  <a:lnTo>
                    <a:pt x="3149333" y="339686"/>
                  </a:lnTo>
                  <a:lnTo>
                    <a:pt x="3146704" y="339686"/>
                  </a:lnTo>
                  <a:lnTo>
                    <a:pt x="3145586" y="340144"/>
                  </a:lnTo>
                  <a:lnTo>
                    <a:pt x="3143720" y="342011"/>
                  </a:lnTo>
                  <a:lnTo>
                    <a:pt x="3143262" y="343128"/>
                  </a:lnTo>
                  <a:lnTo>
                    <a:pt x="3143262" y="345757"/>
                  </a:lnTo>
                  <a:lnTo>
                    <a:pt x="3143720" y="346887"/>
                  </a:lnTo>
                  <a:lnTo>
                    <a:pt x="3145586" y="348742"/>
                  </a:lnTo>
                  <a:lnTo>
                    <a:pt x="3146704" y="349211"/>
                  </a:lnTo>
                  <a:lnTo>
                    <a:pt x="3149333" y="349211"/>
                  </a:lnTo>
                  <a:lnTo>
                    <a:pt x="3150463" y="348742"/>
                  </a:lnTo>
                  <a:lnTo>
                    <a:pt x="3152317" y="346887"/>
                  </a:lnTo>
                  <a:lnTo>
                    <a:pt x="3152787" y="345757"/>
                  </a:lnTo>
                  <a:lnTo>
                    <a:pt x="3152787" y="343128"/>
                  </a:lnTo>
                  <a:close/>
                </a:path>
                <a:path w="3439160" h="1294129">
                  <a:moveTo>
                    <a:pt x="3152787" y="3441"/>
                  </a:moveTo>
                  <a:lnTo>
                    <a:pt x="3152317" y="2324"/>
                  </a:lnTo>
                  <a:lnTo>
                    <a:pt x="3150463" y="469"/>
                  </a:lnTo>
                  <a:lnTo>
                    <a:pt x="3149333" y="0"/>
                  </a:lnTo>
                  <a:lnTo>
                    <a:pt x="3146704" y="0"/>
                  </a:lnTo>
                  <a:lnTo>
                    <a:pt x="3145586" y="469"/>
                  </a:lnTo>
                  <a:lnTo>
                    <a:pt x="3143720" y="2324"/>
                  </a:lnTo>
                  <a:lnTo>
                    <a:pt x="3143262" y="3441"/>
                  </a:lnTo>
                  <a:lnTo>
                    <a:pt x="3143262" y="6083"/>
                  </a:lnTo>
                  <a:lnTo>
                    <a:pt x="3143720" y="7200"/>
                  </a:lnTo>
                  <a:lnTo>
                    <a:pt x="3145586" y="9055"/>
                  </a:lnTo>
                  <a:lnTo>
                    <a:pt x="3146704" y="9525"/>
                  </a:lnTo>
                  <a:lnTo>
                    <a:pt x="3149333" y="9525"/>
                  </a:lnTo>
                  <a:lnTo>
                    <a:pt x="3150463" y="9055"/>
                  </a:lnTo>
                  <a:lnTo>
                    <a:pt x="3152317" y="7200"/>
                  </a:lnTo>
                  <a:lnTo>
                    <a:pt x="3152787" y="6083"/>
                  </a:lnTo>
                  <a:lnTo>
                    <a:pt x="3152787" y="3441"/>
                  </a:lnTo>
                  <a:close/>
                </a:path>
                <a:path w="3439160" h="1294129">
                  <a:moveTo>
                    <a:pt x="3200412" y="343128"/>
                  </a:moveTo>
                  <a:lnTo>
                    <a:pt x="3199942" y="342011"/>
                  </a:lnTo>
                  <a:lnTo>
                    <a:pt x="3198088" y="340144"/>
                  </a:lnTo>
                  <a:lnTo>
                    <a:pt x="3196958" y="339686"/>
                  </a:lnTo>
                  <a:lnTo>
                    <a:pt x="3194329" y="339686"/>
                  </a:lnTo>
                  <a:lnTo>
                    <a:pt x="3193211" y="340144"/>
                  </a:lnTo>
                  <a:lnTo>
                    <a:pt x="3191345" y="342011"/>
                  </a:lnTo>
                  <a:lnTo>
                    <a:pt x="3190887" y="343128"/>
                  </a:lnTo>
                  <a:lnTo>
                    <a:pt x="3190887" y="345757"/>
                  </a:lnTo>
                  <a:lnTo>
                    <a:pt x="3191345" y="346887"/>
                  </a:lnTo>
                  <a:lnTo>
                    <a:pt x="3193211" y="348742"/>
                  </a:lnTo>
                  <a:lnTo>
                    <a:pt x="3194329" y="349211"/>
                  </a:lnTo>
                  <a:lnTo>
                    <a:pt x="3196958" y="349211"/>
                  </a:lnTo>
                  <a:lnTo>
                    <a:pt x="3198088" y="348742"/>
                  </a:lnTo>
                  <a:lnTo>
                    <a:pt x="3199942" y="346887"/>
                  </a:lnTo>
                  <a:lnTo>
                    <a:pt x="3200412" y="345757"/>
                  </a:lnTo>
                  <a:lnTo>
                    <a:pt x="3200412" y="343128"/>
                  </a:lnTo>
                  <a:close/>
                </a:path>
                <a:path w="3439160" h="1294129">
                  <a:moveTo>
                    <a:pt x="3200412" y="3441"/>
                  </a:moveTo>
                  <a:lnTo>
                    <a:pt x="3199942" y="2324"/>
                  </a:lnTo>
                  <a:lnTo>
                    <a:pt x="3198088" y="469"/>
                  </a:lnTo>
                  <a:lnTo>
                    <a:pt x="3196958" y="0"/>
                  </a:lnTo>
                  <a:lnTo>
                    <a:pt x="3194329" y="0"/>
                  </a:lnTo>
                  <a:lnTo>
                    <a:pt x="3193211" y="469"/>
                  </a:lnTo>
                  <a:lnTo>
                    <a:pt x="3191345" y="2324"/>
                  </a:lnTo>
                  <a:lnTo>
                    <a:pt x="3190887" y="3441"/>
                  </a:lnTo>
                  <a:lnTo>
                    <a:pt x="3190887" y="6083"/>
                  </a:lnTo>
                  <a:lnTo>
                    <a:pt x="3191345" y="7200"/>
                  </a:lnTo>
                  <a:lnTo>
                    <a:pt x="3193211" y="9055"/>
                  </a:lnTo>
                  <a:lnTo>
                    <a:pt x="3194329" y="9525"/>
                  </a:lnTo>
                  <a:lnTo>
                    <a:pt x="3196958" y="9525"/>
                  </a:lnTo>
                  <a:lnTo>
                    <a:pt x="3198088" y="9055"/>
                  </a:lnTo>
                  <a:lnTo>
                    <a:pt x="3199942" y="7200"/>
                  </a:lnTo>
                  <a:lnTo>
                    <a:pt x="3200412" y="6083"/>
                  </a:lnTo>
                  <a:lnTo>
                    <a:pt x="3200412" y="3441"/>
                  </a:lnTo>
                  <a:close/>
                </a:path>
                <a:path w="3439160" h="1294129">
                  <a:moveTo>
                    <a:pt x="3248037" y="343128"/>
                  </a:moveTo>
                  <a:lnTo>
                    <a:pt x="3247567" y="342011"/>
                  </a:lnTo>
                  <a:lnTo>
                    <a:pt x="3245713" y="340144"/>
                  </a:lnTo>
                  <a:lnTo>
                    <a:pt x="3244583" y="339686"/>
                  </a:lnTo>
                  <a:lnTo>
                    <a:pt x="3241954" y="339686"/>
                  </a:lnTo>
                  <a:lnTo>
                    <a:pt x="3240836" y="340144"/>
                  </a:lnTo>
                  <a:lnTo>
                    <a:pt x="3238970" y="342011"/>
                  </a:lnTo>
                  <a:lnTo>
                    <a:pt x="3238512" y="343128"/>
                  </a:lnTo>
                  <a:lnTo>
                    <a:pt x="3238512" y="345757"/>
                  </a:lnTo>
                  <a:lnTo>
                    <a:pt x="3238970" y="346887"/>
                  </a:lnTo>
                  <a:lnTo>
                    <a:pt x="3240836" y="348742"/>
                  </a:lnTo>
                  <a:lnTo>
                    <a:pt x="3241954" y="349211"/>
                  </a:lnTo>
                  <a:lnTo>
                    <a:pt x="3244583" y="349211"/>
                  </a:lnTo>
                  <a:lnTo>
                    <a:pt x="3245713" y="348742"/>
                  </a:lnTo>
                  <a:lnTo>
                    <a:pt x="3247567" y="346887"/>
                  </a:lnTo>
                  <a:lnTo>
                    <a:pt x="3248037" y="345757"/>
                  </a:lnTo>
                  <a:lnTo>
                    <a:pt x="3248037" y="343128"/>
                  </a:lnTo>
                  <a:close/>
                </a:path>
                <a:path w="3439160" h="1294129">
                  <a:moveTo>
                    <a:pt x="3248037" y="3441"/>
                  </a:moveTo>
                  <a:lnTo>
                    <a:pt x="3247567" y="2324"/>
                  </a:lnTo>
                  <a:lnTo>
                    <a:pt x="3245713" y="469"/>
                  </a:lnTo>
                  <a:lnTo>
                    <a:pt x="3244583" y="0"/>
                  </a:lnTo>
                  <a:lnTo>
                    <a:pt x="3241954" y="0"/>
                  </a:lnTo>
                  <a:lnTo>
                    <a:pt x="3240836" y="469"/>
                  </a:lnTo>
                  <a:lnTo>
                    <a:pt x="3238970" y="2324"/>
                  </a:lnTo>
                  <a:lnTo>
                    <a:pt x="3238512" y="3441"/>
                  </a:lnTo>
                  <a:lnTo>
                    <a:pt x="3238512" y="6083"/>
                  </a:lnTo>
                  <a:lnTo>
                    <a:pt x="3238970" y="7200"/>
                  </a:lnTo>
                  <a:lnTo>
                    <a:pt x="3240836" y="9055"/>
                  </a:lnTo>
                  <a:lnTo>
                    <a:pt x="3241954" y="9525"/>
                  </a:lnTo>
                  <a:lnTo>
                    <a:pt x="3244583" y="9525"/>
                  </a:lnTo>
                  <a:lnTo>
                    <a:pt x="3245713" y="9055"/>
                  </a:lnTo>
                  <a:lnTo>
                    <a:pt x="3247567" y="7200"/>
                  </a:lnTo>
                  <a:lnTo>
                    <a:pt x="3248037" y="6083"/>
                  </a:lnTo>
                  <a:lnTo>
                    <a:pt x="3248037" y="3441"/>
                  </a:lnTo>
                  <a:close/>
                </a:path>
                <a:path w="3439160" h="1294129">
                  <a:moveTo>
                    <a:pt x="3295662" y="343128"/>
                  </a:moveTo>
                  <a:lnTo>
                    <a:pt x="3295192" y="342011"/>
                  </a:lnTo>
                  <a:lnTo>
                    <a:pt x="3293338" y="340144"/>
                  </a:lnTo>
                  <a:lnTo>
                    <a:pt x="3292208" y="339686"/>
                  </a:lnTo>
                  <a:lnTo>
                    <a:pt x="3289579" y="339686"/>
                  </a:lnTo>
                  <a:lnTo>
                    <a:pt x="3288461" y="340144"/>
                  </a:lnTo>
                  <a:lnTo>
                    <a:pt x="3286595" y="342011"/>
                  </a:lnTo>
                  <a:lnTo>
                    <a:pt x="3286137" y="343128"/>
                  </a:lnTo>
                  <a:lnTo>
                    <a:pt x="3286137" y="345757"/>
                  </a:lnTo>
                  <a:lnTo>
                    <a:pt x="3286595" y="346887"/>
                  </a:lnTo>
                  <a:lnTo>
                    <a:pt x="3288461" y="348742"/>
                  </a:lnTo>
                  <a:lnTo>
                    <a:pt x="3289579" y="349211"/>
                  </a:lnTo>
                  <a:lnTo>
                    <a:pt x="3292208" y="349211"/>
                  </a:lnTo>
                  <a:lnTo>
                    <a:pt x="3293338" y="348742"/>
                  </a:lnTo>
                  <a:lnTo>
                    <a:pt x="3295192" y="346887"/>
                  </a:lnTo>
                  <a:lnTo>
                    <a:pt x="3295662" y="345757"/>
                  </a:lnTo>
                  <a:lnTo>
                    <a:pt x="3295662" y="343128"/>
                  </a:lnTo>
                  <a:close/>
                </a:path>
                <a:path w="3439160" h="1294129">
                  <a:moveTo>
                    <a:pt x="3295662" y="3441"/>
                  </a:moveTo>
                  <a:lnTo>
                    <a:pt x="3295192" y="2324"/>
                  </a:lnTo>
                  <a:lnTo>
                    <a:pt x="3293338" y="469"/>
                  </a:lnTo>
                  <a:lnTo>
                    <a:pt x="3292208" y="0"/>
                  </a:lnTo>
                  <a:lnTo>
                    <a:pt x="3289579" y="0"/>
                  </a:lnTo>
                  <a:lnTo>
                    <a:pt x="3288461" y="469"/>
                  </a:lnTo>
                  <a:lnTo>
                    <a:pt x="3286595" y="2324"/>
                  </a:lnTo>
                  <a:lnTo>
                    <a:pt x="3286137" y="3441"/>
                  </a:lnTo>
                  <a:lnTo>
                    <a:pt x="3286137" y="6083"/>
                  </a:lnTo>
                  <a:lnTo>
                    <a:pt x="3286595" y="7200"/>
                  </a:lnTo>
                  <a:lnTo>
                    <a:pt x="3288461" y="9055"/>
                  </a:lnTo>
                  <a:lnTo>
                    <a:pt x="3289579" y="9525"/>
                  </a:lnTo>
                  <a:lnTo>
                    <a:pt x="3292208" y="9525"/>
                  </a:lnTo>
                  <a:lnTo>
                    <a:pt x="3293338" y="9055"/>
                  </a:lnTo>
                  <a:lnTo>
                    <a:pt x="3295192" y="7200"/>
                  </a:lnTo>
                  <a:lnTo>
                    <a:pt x="3295662" y="6083"/>
                  </a:lnTo>
                  <a:lnTo>
                    <a:pt x="3295662" y="3441"/>
                  </a:lnTo>
                  <a:close/>
                </a:path>
                <a:path w="3439160" h="1294129">
                  <a:moveTo>
                    <a:pt x="3343287" y="343128"/>
                  </a:moveTo>
                  <a:lnTo>
                    <a:pt x="3342817" y="342011"/>
                  </a:lnTo>
                  <a:lnTo>
                    <a:pt x="3340963" y="340144"/>
                  </a:lnTo>
                  <a:lnTo>
                    <a:pt x="3339833" y="339686"/>
                  </a:lnTo>
                  <a:lnTo>
                    <a:pt x="3337204" y="339686"/>
                  </a:lnTo>
                  <a:lnTo>
                    <a:pt x="3336086" y="340144"/>
                  </a:lnTo>
                  <a:lnTo>
                    <a:pt x="3334220" y="342011"/>
                  </a:lnTo>
                  <a:lnTo>
                    <a:pt x="3333762" y="343128"/>
                  </a:lnTo>
                  <a:lnTo>
                    <a:pt x="3333762" y="345757"/>
                  </a:lnTo>
                  <a:lnTo>
                    <a:pt x="3334220" y="346887"/>
                  </a:lnTo>
                  <a:lnTo>
                    <a:pt x="3336086" y="348742"/>
                  </a:lnTo>
                  <a:lnTo>
                    <a:pt x="3337204" y="349211"/>
                  </a:lnTo>
                  <a:lnTo>
                    <a:pt x="3339833" y="349211"/>
                  </a:lnTo>
                  <a:lnTo>
                    <a:pt x="3340963" y="348742"/>
                  </a:lnTo>
                  <a:lnTo>
                    <a:pt x="3342817" y="346887"/>
                  </a:lnTo>
                  <a:lnTo>
                    <a:pt x="3343287" y="345757"/>
                  </a:lnTo>
                  <a:lnTo>
                    <a:pt x="3343287" y="343128"/>
                  </a:lnTo>
                  <a:close/>
                </a:path>
                <a:path w="3439160" h="1294129">
                  <a:moveTo>
                    <a:pt x="3343287" y="3441"/>
                  </a:moveTo>
                  <a:lnTo>
                    <a:pt x="3342817" y="2324"/>
                  </a:lnTo>
                  <a:lnTo>
                    <a:pt x="3340963" y="469"/>
                  </a:lnTo>
                  <a:lnTo>
                    <a:pt x="3339833" y="0"/>
                  </a:lnTo>
                  <a:lnTo>
                    <a:pt x="3337204" y="0"/>
                  </a:lnTo>
                  <a:lnTo>
                    <a:pt x="3336086" y="469"/>
                  </a:lnTo>
                  <a:lnTo>
                    <a:pt x="3334220" y="2324"/>
                  </a:lnTo>
                  <a:lnTo>
                    <a:pt x="3333762" y="3441"/>
                  </a:lnTo>
                  <a:lnTo>
                    <a:pt x="3333762" y="6083"/>
                  </a:lnTo>
                  <a:lnTo>
                    <a:pt x="3334220" y="7200"/>
                  </a:lnTo>
                  <a:lnTo>
                    <a:pt x="3336086" y="9055"/>
                  </a:lnTo>
                  <a:lnTo>
                    <a:pt x="3337204" y="9525"/>
                  </a:lnTo>
                  <a:lnTo>
                    <a:pt x="3339833" y="9525"/>
                  </a:lnTo>
                  <a:lnTo>
                    <a:pt x="3340963" y="9055"/>
                  </a:lnTo>
                  <a:lnTo>
                    <a:pt x="3342817" y="7200"/>
                  </a:lnTo>
                  <a:lnTo>
                    <a:pt x="3343287" y="6083"/>
                  </a:lnTo>
                  <a:lnTo>
                    <a:pt x="3343287" y="3441"/>
                  </a:lnTo>
                  <a:close/>
                </a:path>
                <a:path w="3439160" h="1294129">
                  <a:moveTo>
                    <a:pt x="3390912" y="343128"/>
                  </a:moveTo>
                  <a:lnTo>
                    <a:pt x="3390442" y="342011"/>
                  </a:lnTo>
                  <a:lnTo>
                    <a:pt x="3388588" y="340144"/>
                  </a:lnTo>
                  <a:lnTo>
                    <a:pt x="3387458" y="339686"/>
                  </a:lnTo>
                  <a:lnTo>
                    <a:pt x="3384829" y="339686"/>
                  </a:lnTo>
                  <a:lnTo>
                    <a:pt x="3383711" y="340144"/>
                  </a:lnTo>
                  <a:lnTo>
                    <a:pt x="3381845" y="342011"/>
                  </a:lnTo>
                  <a:lnTo>
                    <a:pt x="3381387" y="343128"/>
                  </a:lnTo>
                  <a:lnTo>
                    <a:pt x="3381387" y="345757"/>
                  </a:lnTo>
                  <a:lnTo>
                    <a:pt x="3381845" y="346887"/>
                  </a:lnTo>
                  <a:lnTo>
                    <a:pt x="3383711" y="348742"/>
                  </a:lnTo>
                  <a:lnTo>
                    <a:pt x="3384829" y="349211"/>
                  </a:lnTo>
                  <a:lnTo>
                    <a:pt x="3387458" y="349211"/>
                  </a:lnTo>
                  <a:lnTo>
                    <a:pt x="3388588" y="348742"/>
                  </a:lnTo>
                  <a:lnTo>
                    <a:pt x="3390442" y="346887"/>
                  </a:lnTo>
                  <a:lnTo>
                    <a:pt x="3390912" y="345757"/>
                  </a:lnTo>
                  <a:lnTo>
                    <a:pt x="3390912" y="343128"/>
                  </a:lnTo>
                  <a:close/>
                </a:path>
                <a:path w="3439160" h="1294129">
                  <a:moveTo>
                    <a:pt x="3390912" y="3441"/>
                  </a:moveTo>
                  <a:lnTo>
                    <a:pt x="3390442" y="2324"/>
                  </a:lnTo>
                  <a:lnTo>
                    <a:pt x="3388588" y="469"/>
                  </a:lnTo>
                  <a:lnTo>
                    <a:pt x="3387458" y="0"/>
                  </a:lnTo>
                  <a:lnTo>
                    <a:pt x="3384829" y="0"/>
                  </a:lnTo>
                  <a:lnTo>
                    <a:pt x="3383711" y="469"/>
                  </a:lnTo>
                  <a:lnTo>
                    <a:pt x="3381845" y="2324"/>
                  </a:lnTo>
                  <a:lnTo>
                    <a:pt x="3381387" y="3441"/>
                  </a:lnTo>
                  <a:lnTo>
                    <a:pt x="3381387" y="6083"/>
                  </a:lnTo>
                  <a:lnTo>
                    <a:pt x="3381845" y="7200"/>
                  </a:lnTo>
                  <a:lnTo>
                    <a:pt x="3383711" y="9055"/>
                  </a:lnTo>
                  <a:lnTo>
                    <a:pt x="3384829" y="9525"/>
                  </a:lnTo>
                  <a:lnTo>
                    <a:pt x="3387458" y="9525"/>
                  </a:lnTo>
                  <a:lnTo>
                    <a:pt x="3388588" y="9055"/>
                  </a:lnTo>
                  <a:lnTo>
                    <a:pt x="3390442" y="7200"/>
                  </a:lnTo>
                  <a:lnTo>
                    <a:pt x="3390912" y="6083"/>
                  </a:lnTo>
                  <a:lnTo>
                    <a:pt x="3390912" y="3441"/>
                  </a:lnTo>
                  <a:close/>
                </a:path>
                <a:path w="3439160" h="1294129">
                  <a:moveTo>
                    <a:pt x="3438537" y="343128"/>
                  </a:moveTo>
                  <a:lnTo>
                    <a:pt x="3438067" y="342011"/>
                  </a:lnTo>
                  <a:lnTo>
                    <a:pt x="3436213" y="340144"/>
                  </a:lnTo>
                  <a:lnTo>
                    <a:pt x="3435083" y="339686"/>
                  </a:lnTo>
                  <a:lnTo>
                    <a:pt x="3432454" y="339686"/>
                  </a:lnTo>
                  <a:lnTo>
                    <a:pt x="3431336" y="340144"/>
                  </a:lnTo>
                  <a:lnTo>
                    <a:pt x="3429470" y="342011"/>
                  </a:lnTo>
                  <a:lnTo>
                    <a:pt x="3429012" y="343128"/>
                  </a:lnTo>
                  <a:lnTo>
                    <a:pt x="3429012" y="345757"/>
                  </a:lnTo>
                  <a:lnTo>
                    <a:pt x="3429470" y="346887"/>
                  </a:lnTo>
                  <a:lnTo>
                    <a:pt x="3431336" y="348742"/>
                  </a:lnTo>
                  <a:lnTo>
                    <a:pt x="3432454" y="349211"/>
                  </a:lnTo>
                  <a:lnTo>
                    <a:pt x="3435083" y="349211"/>
                  </a:lnTo>
                  <a:lnTo>
                    <a:pt x="3436213" y="348742"/>
                  </a:lnTo>
                  <a:lnTo>
                    <a:pt x="3438067" y="346887"/>
                  </a:lnTo>
                  <a:lnTo>
                    <a:pt x="3438537" y="345757"/>
                  </a:lnTo>
                  <a:lnTo>
                    <a:pt x="3438537" y="343128"/>
                  </a:lnTo>
                  <a:close/>
                </a:path>
                <a:path w="3439160" h="1294129">
                  <a:moveTo>
                    <a:pt x="3438537" y="3441"/>
                  </a:moveTo>
                  <a:lnTo>
                    <a:pt x="3438067" y="2324"/>
                  </a:lnTo>
                  <a:lnTo>
                    <a:pt x="3436213" y="469"/>
                  </a:lnTo>
                  <a:lnTo>
                    <a:pt x="3435083" y="0"/>
                  </a:lnTo>
                  <a:lnTo>
                    <a:pt x="3432454" y="0"/>
                  </a:lnTo>
                  <a:lnTo>
                    <a:pt x="3431336" y="469"/>
                  </a:lnTo>
                  <a:lnTo>
                    <a:pt x="3429470" y="2324"/>
                  </a:lnTo>
                  <a:lnTo>
                    <a:pt x="3429012" y="3441"/>
                  </a:lnTo>
                  <a:lnTo>
                    <a:pt x="3429012" y="6083"/>
                  </a:lnTo>
                  <a:lnTo>
                    <a:pt x="3429470" y="7200"/>
                  </a:lnTo>
                  <a:lnTo>
                    <a:pt x="3431336" y="9055"/>
                  </a:lnTo>
                  <a:lnTo>
                    <a:pt x="3432454" y="9525"/>
                  </a:lnTo>
                  <a:lnTo>
                    <a:pt x="3435083" y="9525"/>
                  </a:lnTo>
                  <a:lnTo>
                    <a:pt x="3436213" y="9055"/>
                  </a:lnTo>
                  <a:lnTo>
                    <a:pt x="3438067" y="7200"/>
                  </a:lnTo>
                  <a:lnTo>
                    <a:pt x="3438537" y="6083"/>
                  </a:lnTo>
                  <a:lnTo>
                    <a:pt x="3438537" y="3441"/>
                  </a:lnTo>
                  <a:close/>
                </a:path>
              </a:pathLst>
            </a:custGeom>
            <a:solidFill>
              <a:srgbClr val="C6C2BE"/>
            </a:solidFill>
          </p:spPr>
          <p:txBody>
            <a:bodyPr wrap="square" lIns="0" tIns="0" rIns="0" bIns="0" rtlCol="0"/>
            <a:lstStyle/>
            <a:p>
              <a:endParaRPr sz="5625" dirty="0"/>
            </a:p>
          </p:txBody>
        </p:sp>
        <p:pic>
          <p:nvPicPr>
            <p:cNvPr id="10" name="object 10"/>
            <p:cNvPicPr/>
            <p:nvPr/>
          </p:nvPicPr>
          <p:blipFill>
            <a:blip r:embed="rId2" cstate="print"/>
            <a:stretch>
              <a:fillRect/>
            </a:stretch>
          </p:blipFill>
          <p:spPr>
            <a:xfrm>
              <a:off x="1340769" y="3014662"/>
              <a:ext cx="9527" cy="581025"/>
            </a:xfrm>
            <a:prstGeom prst="rect">
              <a:avLst/>
            </a:prstGeom>
          </p:spPr>
        </p:pic>
        <p:sp>
          <p:nvSpPr>
            <p:cNvPr id="11" name="object 11"/>
            <p:cNvSpPr/>
            <p:nvPr/>
          </p:nvSpPr>
          <p:spPr>
            <a:xfrm>
              <a:off x="4077952" y="301466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12" name="object 12"/>
            <p:cNvSpPr/>
            <p:nvPr/>
          </p:nvSpPr>
          <p:spPr>
            <a:xfrm>
              <a:off x="934948" y="2468409"/>
              <a:ext cx="3093085" cy="513080"/>
            </a:xfrm>
            <a:custGeom>
              <a:avLst/>
              <a:gdLst/>
              <a:ahLst/>
              <a:cxnLst/>
              <a:rect l="l" t="t" r="r" b="b"/>
              <a:pathLst>
                <a:path w="3093085" h="513080">
                  <a:moveTo>
                    <a:pt x="355600" y="149453"/>
                  </a:moveTo>
                  <a:lnTo>
                    <a:pt x="0" y="149453"/>
                  </a:lnTo>
                  <a:lnTo>
                    <a:pt x="0" y="512914"/>
                  </a:lnTo>
                  <a:lnTo>
                    <a:pt x="355600" y="512914"/>
                  </a:lnTo>
                  <a:lnTo>
                    <a:pt x="355600" y="149453"/>
                  </a:lnTo>
                  <a:close/>
                </a:path>
                <a:path w="3093085" h="513080">
                  <a:moveTo>
                    <a:pt x="811796" y="428002"/>
                  </a:moveTo>
                  <a:lnTo>
                    <a:pt x="456196" y="428002"/>
                  </a:lnTo>
                  <a:lnTo>
                    <a:pt x="456196" y="512914"/>
                  </a:lnTo>
                  <a:lnTo>
                    <a:pt x="811796" y="512914"/>
                  </a:lnTo>
                  <a:lnTo>
                    <a:pt x="811796" y="428002"/>
                  </a:lnTo>
                  <a:close/>
                </a:path>
                <a:path w="3093085" h="513080">
                  <a:moveTo>
                    <a:pt x="1267993" y="434797"/>
                  </a:moveTo>
                  <a:lnTo>
                    <a:pt x="912393" y="434797"/>
                  </a:lnTo>
                  <a:lnTo>
                    <a:pt x="912393" y="512927"/>
                  </a:lnTo>
                  <a:lnTo>
                    <a:pt x="1267993" y="512927"/>
                  </a:lnTo>
                  <a:lnTo>
                    <a:pt x="1267993" y="434797"/>
                  </a:lnTo>
                  <a:close/>
                </a:path>
                <a:path w="3093085" h="513080">
                  <a:moveTo>
                    <a:pt x="1724190" y="230987"/>
                  </a:moveTo>
                  <a:lnTo>
                    <a:pt x="1368590" y="230987"/>
                  </a:lnTo>
                  <a:lnTo>
                    <a:pt x="1368590" y="512914"/>
                  </a:lnTo>
                  <a:lnTo>
                    <a:pt x="1724190" y="512914"/>
                  </a:lnTo>
                  <a:lnTo>
                    <a:pt x="1724190" y="230987"/>
                  </a:lnTo>
                  <a:close/>
                </a:path>
                <a:path w="3093085" h="513080">
                  <a:moveTo>
                    <a:pt x="2180386" y="373646"/>
                  </a:moveTo>
                  <a:lnTo>
                    <a:pt x="1824786" y="373646"/>
                  </a:lnTo>
                  <a:lnTo>
                    <a:pt x="1824786" y="512914"/>
                  </a:lnTo>
                  <a:lnTo>
                    <a:pt x="2180386" y="512914"/>
                  </a:lnTo>
                  <a:lnTo>
                    <a:pt x="2180386" y="373646"/>
                  </a:lnTo>
                  <a:close/>
                </a:path>
                <a:path w="3093085" h="513080">
                  <a:moveTo>
                    <a:pt x="2636583" y="0"/>
                  </a:moveTo>
                  <a:lnTo>
                    <a:pt x="2280996" y="0"/>
                  </a:lnTo>
                  <a:lnTo>
                    <a:pt x="2280996" y="512914"/>
                  </a:lnTo>
                  <a:lnTo>
                    <a:pt x="2636583" y="512914"/>
                  </a:lnTo>
                  <a:lnTo>
                    <a:pt x="2636583" y="0"/>
                  </a:lnTo>
                  <a:close/>
                </a:path>
                <a:path w="3093085" h="513080">
                  <a:moveTo>
                    <a:pt x="3092780" y="302310"/>
                  </a:moveTo>
                  <a:lnTo>
                    <a:pt x="2737180" y="302310"/>
                  </a:lnTo>
                  <a:lnTo>
                    <a:pt x="2737180" y="512914"/>
                  </a:lnTo>
                  <a:lnTo>
                    <a:pt x="3092780" y="512914"/>
                  </a:lnTo>
                  <a:lnTo>
                    <a:pt x="3092780" y="302310"/>
                  </a:lnTo>
                  <a:close/>
                </a:path>
              </a:pathLst>
            </a:custGeom>
            <a:solidFill>
              <a:srgbClr val="118CFF"/>
            </a:solidFill>
          </p:spPr>
          <p:txBody>
            <a:bodyPr wrap="square" lIns="0" tIns="0" rIns="0" bIns="0" rtlCol="0"/>
            <a:lstStyle/>
            <a:p>
              <a:endParaRPr sz="5625" dirty="0"/>
            </a:p>
          </p:txBody>
        </p:sp>
        <p:sp>
          <p:nvSpPr>
            <p:cNvPr id="13" name="object 13"/>
            <p:cNvSpPr/>
            <p:nvPr/>
          </p:nvSpPr>
          <p:spPr>
            <a:xfrm>
              <a:off x="934948" y="2407259"/>
              <a:ext cx="3093085" cy="496570"/>
            </a:xfrm>
            <a:custGeom>
              <a:avLst/>
              <a:gdLst/>
              <a:ahLst/>
              <a:cxnLst/>
              <a:rect l="l" t="t" r="r" b="b"/>
              <a:pathLst>
                <a:path w="3093085" h="496569">
                  <a:moveTo>
                    <a:pt x="355600" y="163055"/>
                  </a:moveTo>
                  <a:lnTo>
                    <a:pt x="0" y="163055"/>
                  </a:lnTo>
                  <a:lnTo>
                    <a:pt x="0" y="210604"/>
                  </a:lnTo>
                  <a:lnTo>
                    <a:pt x="355600" y="210604"/>
                  </a:lnTo>
                  <a:lnTo>
                    <a:pt x="355600" y="163055"/>
                  </a:lnTo>
                  <a:close/>
                </a:path>
                <a:path w="3093085" h="496569">
                  <a:moveTo>
                    <a:pt x="811796" y="428002"/>
                  </a:moveTo>
                  <a:lnTo>
                    <a:pt x="456196" y="428002"/>
                  </a:lnTo>
                  <a:lnTo>
                    <a:pt x="456196" y="489153"/>
                  </a:lnTo>
                  <a:lnTo>
                    <a:pt x="811796" y="489153"/>
                  </a:lnTo>
                  <a:lnTo>
                    <a:pt x="811796" y="428002"/>
                  </a:lnTo>
                  <a:close/>
                </a:path>
                <a:path w="3093085" h="496569">
                  <a:moveTo>
                    <a:pt x="1267993" y="455180"/>
                  </a:moveTo>
                  <a:lnTo>
                    <a:pt x="912393" y="455180"/>
                  </a:lnTo>
                  <a:lnTo>
                    <a:pt x="912393" y="495947"/>
                  </a:lnTo>
                  <a:lnTo>
                    <a:pt x="1267993" y="495947"/>
                  </a:lnTo>
                  <a:lnTo>
                    <a:pt x="1267993" y="455180"/>
                  </a:lnTo>
                  <a:close/>
                </a:path>
                <a:path w="3093085" h="496569">
                  <a:moveTo>
                    <a:pt x="1724190" y="108699"/>
                  </a:moveTo>
                  <a:lnTo>
                    <a:pt x="1368590" y="108699"/>
                  </a:lnTo>
                  <a:lnTo>
                    <a:pt x="1368590" y="292138"/>
                  </a:lnTo>
                  <a:lnTo>
                    <a:pt x="1724190" y="292138"/>
                  </a:lnTo>
                  <a:lnTo>
                    <a:pt x="1724190" y="108699"/>
                  </a:lnTo>
                  <a:close/>
                </a:path>
                <a:path w="3093085" h="496569">
                  <a:moveTo>
                    <a:pt x="2180386" y="356679"/>
                  </a:moveTo>
                  <a:lnTo>
                    <a:pt x="1824786" y="356679"/>
                  </a:lnTo>
                  <a:lnTo>
                    <a:pt x="1824786" y="434797"/>
                  </a:lnTo>
                  <a:lnTo>
                    <a:pt x="2180386" y="434797"/>
                  </a:lnTo>
                  <a:lnTo>
                    <a:pt x="2180386" y="356679"/>
                  </a:lnTo>
                  <a:close/>
                </a:path>
                <a:path w="3093085" h="496569">
                  <a:moveTo>
                    <a:pt x="2636583" y="0"/>
                  </a:moveTo>
                  <a:lnTo>
                    <a:pt x="2280996" y="0"/>
                  </a:lnTo>
                  <a:lnTo>
                    <a:pt x="2280996" y="61150"/>
                  </a:lnTo>
                  <a:lnTo>
                    <a:pt x="2636583" y="61150"/>
                  </a:lnTo>
                  <a:lnTo>
                    <a:pt x="2636583" y="0"/>
                  </a:lnTo>
                  <a:close/>
                </a:path>
                <a:path w="3093085" h="496569">
                  <a:moveTo>
                    <a:pt x="3092780" y="309118"/>
                  </a:moveTo>
                  <a:lnTo>
                    <a:pt x="2737180" y="309118"/>
                  </a:lnTo>
                  <a:lnTo>
                    <a:pt x="2737180" y="363474"/>
                  </a:lnTo>
                  <a:lnTo>
                    <a:pt x="3092780" y="363474"/>
                  </a:lnTo>
                  <a:lnTo>
                    <a:pt x="3092780" y="309118"/>
                  </a:lnTo>
                  <a:close/>
                </a:path>
              </a:pathLst>
            </a:custGeom>
            <a:solidFill>
              <a:srgbClr val="12239D"/>
            </a:solidFill>
          </p:spPr>
          <p:txBody>
            <a:bodyPr wrap="square" lIns="0" tIns="0" rIns="0" bIns="0" rtlCol="0"/>
            <a:lstStyle/>
            <a:p>
              <a:endParaRPr sz="5625" dirty="0"/>
            </a:p>
          </p:txBody>
        </p:sp>
        <p:sp>
          <p:nvSpPr>
            <p:cNvPr id="14" name="object 14"/>
            <p:cNvSpPr/>
            <p:nvPr/>
          </p:nvSpPr>
          <p:spPr>
            <a:xfrm>
              <a:off x="3215944" y="2403862"/>
              <a:ext cx="355600" cy="3810"/>
            </a:xfrm>
            <a:custGeom>
              <a:avLst/>
              <a:gdLst/>
              <a:ahLst/>
              <a:cxnLst/>
              <a:rect l="l" t="t" r="r" b="b"/>
              <a:pathLst>
                <a:path w="355600" h="3810">
                  <a:moveTo>
                    <a:pt x="355599" y="3396"/>
                  </a:moveTo>
                  <a:lnTo>
                    <a:pt x="0" y="3396"/>
                  </a:lnTo>
                  <a:lnTo>
                    <a:pt x="0" y="0"/>
                  </a:lnTo>
                  <a:lnTo>
                    <a:pt x="355599" y="0"/>
                  </a:lnTo>
                  <a:lnTo>
                    <a:pt x="355599" y="3396"/>
                  </a:lnTo>
                  <a:close/>
                </a:path>
              </a:pathLst>
            </a:custGeom>
            <a:solidFill>
              <a:srgbClr val="E66B37"/>
            </a:solidFill>
          </p:spPr>
          <p:txBody>
            <a:bodyPr wrap="square" lIns="0" tIns="0" rIns="0" bIns="0" rtlCol="0"/>
            <a:lstStyle/>
            <a:p>
              <a:endParaRPr sz="5625" dirty="0"/>
            </a:p>
          </p:txBody>
        </p:sp>
        <p:sp>
          <p:nvSpPr>
            <p:cNvPr id="15" name="object 15"/>
            <p:cNvSpPr/>
            <p:nvPr/>
          </p:nvSpPr>
          <p:spPr>
            <a:xfrm>
              <a:off x="738187" y="2695290"/>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65998"/>
              </a:srgbClr>
            </a:solidFill>
          </p:spPr>
          <p:txBody>
            <a:bodyPr wrap="square" lIns="0" tIns="0" rIns="0" bIns="0" rtlCol="0"/>
            <a:lstStyle/>
            <a:p>
              <a:endParaRPr sz="5625" dirty="0"/>
            </a:p>
          </p:txBody>
        </p:sp>
      </p:grpSp>
      <p:sp>
        <p:nvSpPr>
          <p:cNvPr id="16" name="object 16"/>
          <p:cNvSpPr txBox="1"/>
          <p:nvPr/>
        </p:nvSpPr>
        <p:spPr>
          <a:xfrm>
            <a:off x="1195275" y="479253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7" name="object 17"/>
          <p:cNvSpPr txBox="1"/>
          <p:nvPr/>
        </p:nvSpPr>
        <p:spPr>
          <a:xfrm>
            <a:off x="1195275" y="4155622"/>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18" name="object 18"/>
          <p:cNvSpPr txBox="1"/>
          <p:nvPr/>
        </p:nvSpPr>
        <p:spPr>
          <a:xfrm>
            <a:off x="2312817" y="5679326"/>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19" name="object 19"/>
          <p:cNvSpPr txBox="1"/>
          <p:nvPr/>
        </p:nvSpPr>
        <p:spPr>
          <a:xfrm>
            <a:off x="3168187" y="5679362"/>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20" name="object 20"/>
          <p:cNvSpPr txBox="1"/>
          <p:nvPr/>
        </p:nvSpPr>
        <p:spPr>
          <a:xfrm>
            <a:off x="4023556" y="5679188"/>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21" name="object 21"/>
          <p:cNvSpPr txBox="1"/>
          <p:nvPr/>
        </p:nvSpPr>
        <p:spPr>
          <a:xfrm>
            <a:off x="4878925" y="5679398"/>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22" name="object 22"/>
          <p:cNvSpPr txBox="1"/>
          <p:nvPr/>
        </p:nvSpPr>
        <p:spPr>
          <a:xfrm>
            <a:off x="5734297" y="5679292"/>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23" name="object 23"/>
          <p:cNvSpPr txBox="1"/>
          <p:nvPr/>
        </p:nvSpPr>
        <p:spPr>
          <a:xfrm>
            <a:off x="6589683" y="5679326"/>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24" name="object 24"/>
          <p:cNvSpPr txBox="1"/>
          <p:nvPr/>
        </p:nvSpPr>
        <p:spPr>
          <a:xfrm>
            <a:off x="7445047" y="5679222"/>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25" name="object 25"/>
          <p:cNvSpPr txBox="1"/>
          <p:nvPr/>
        </p:nvSpPr>
        <p:spPr>
          <a:xfrm>
            <a:off x="2195460" y="6459142"/>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26" name="object 26"/>
          <p:cNvSpPr txBox="1"/>
          <p:nvPr/>
        </p:nvSpPr>
        <p:spPr>
          <a:xfrm>
            <a:off x="5183956" y="6459142"/>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27" name="object 27"/>
          <p:cNvSpPr txBox="1"/>
          <p:nvPr/>
        </p:nvSpPr>
        <p:spPr>
          <a:xfrm>
            <a:off x="1720454" y="4699458"/>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80</a:t>
            </a:r>
            <a:endParaRPr sz="1688" dirty="0">
              <a:latin typeface="Segoe UI"/>
              <a:cs typeface="Segoe UI"/>
            </a:endParaRPr>
          </a:p>
        </p:txBody>
      </p:sp>
      <p:sp>
        <p:nvSpPr>
          <p:cNvPr id="28" name="object 28"/>
          <p:cNvSpPr txBox="1"/>
          <p:nvPr/>
        </p:nvSpPr>
        <p:spPr>
          <a:xfrm>
            <a:off x="2256451" y="4462259"/>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121</a:t>
            </a:r>
            <a:endParaRPr sz="1500" dirty="0">
              <a:latin typeface="Calibri"/>
              <a:cs typeface="Calibri"/>
            </a:endParaRPr>
          </a:p>
        </p:txBody>
      </p:sp>
      <p:sp>
        <p:nvSpPr>
          <p:cNvPr id="29" name="object 29"/>
          <p:cNvSpPr txBox="1"/>
          <p:nvPr/>
        </p:nvSpPr>
        <p:spPr>
          <a:xfrm>
            <a:off x="3158424" y="4959048"/>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43</a:t>
            </a:r>
            <a:endParaRPr sz="1500" dirty="0">
              <a:latin typeface="Calibri"/>
              <a:cs typeface="Calibri"/>
            </a:endParaRPr>
          </a:p>
        </p:txBody>
      </p:sp>
      <p:sp>
        <p:nvSpPr>
          <p:cNvPr id="30" name="object 30"/>
          <p:cNvSpPr txBox="1"/>
          <p:nvPr/>
        </p:nvSpPr>
        <p:spPr>
          <a:xfrm>
            <a:off x="4009049" y="5009997"/>
            <a:ext cx="244078"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35</a:t>
            </a:r>
            <a:endParaRPr sz="1500" dirty="0">
              <a:latin typeface="Calibri"/>
              <a:cs typeface="Calibri"/>
            </a:endParaRPr>
          </a:p>
        </p:txBody>
      </p:sp>
      <p:sp>
        <p:nvSpPr>
          <p:cNvPr id="31" name="object 31"/>
          <p:cNvSpPr txBox="1"/>
          <p:nvPr/>
        </p:nvSpPr>
        <p:spPr>
          <a:xfrm>
            <a:off x="4822561" y="4360351"/>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137</a:t>
            </a:r>
            <a:endParaRPr sz="1500" dirty="0">
              <a:latin typeface="Calibri"/>
              <a:cs typeface="Calibri"/>
            </a:endParaRPr>
          </a:p>
        </p:txBody>
      </p:sp>
      <p:sp>
        <p:nvSpPr>
          <p:cNvPr id="32" name="object 32"/>
          <p:cNvSpPr txBox="1"/>
          <p:nvPr/>
        </p:nvSpPr>
        <p:spPr>
          <a:xfrm>
            <a:off x="5724532" y="4825293"/>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64</a:t>
            </a:r>
            <a:endParaRPr sz="1500" dirty="0">
              <a:latin typeface="Calibri"/>
              <a:cs typeface="Calibri"/>
            </a:endParaRPr>
          </a:p>
        </p:txBody>
      </p:sp>
      <p:sp>
        <p:nvSpPr>
          <p:cNvPr id="33" name="object 33"/>
          <p:cNvSpPr txBox="1"/>
          <p:nvPr/>
        </p:nvSpPr>
        <p:spPr>
          <a:xfrm>
            <a:off x="6533288" y="4150175"/>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170</a:t>
            </a:r>
            <a:endParaRPr sz="1500" dirty="0">
              <a:latin typeface="Calibri"/>
              <a:cs typeface="Calibri"/>
            </a:endParaRPr>
          </a:p>
        </p:txBody>
      </p:sp>
      <p:sp>
        <p:nvSpPr>
          <p:cNvPr id="34" name="object 34"/>
          <p:cNvSpPr txBox="1"/>
          <p:nvPr/>
        </p:nvSpPr>
        <p:spPr>
          <a:xfrm>
            <a:off x="7435255" y="4736127"/>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78</a:t>
            </a:r>
            <a:endParaRPr sz="1500" dirty="0">
              <a:latin typeface="Calibri"/>
              <a:cs typeface="Calibri"/>
            </a:endParaRPr>
          </a:p>
        </p:txBody>
      </p:sp>
      <p:sp>
        <p:nvSpPr>
          <p:cNvPr id="35" name="object 35"/>
          <p:cNvSpPr txBox="1"/>
          <p:nvPr/>
        </p:nvSpPr>
        <p:spPr>
          <a:xfrm>
            <a:off x="2256730" y="5101739"/>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107</a:t>
            </a:r>
            <a:endParaRPr sz="1500" dirty="0">
              <a:latin typeface="Calibri"/>
              <a:cs typeface="Calibri"/>
            </a:endParaRPr>
          </a:p>
        </p:txBody>
      </p:sp>
      <p:sp>
        <p:nvSpPr>
          <p:cNvPr id="36" name="object 36"/>
          <p:cNvSpPr txBox="1"/>
          <p:nvPr/>
        </p:nvSpPr>
        <p:spPr>
          <a:xfrm>
            <a:off x="4869162" y="5178166"/>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83</a:t>
            </a:r>
            <a:endParaRPr sz="1500" dirty="0">
              <a:latin typeface="Calibri"/>
              <a:cs typeface="Calibri"/>
            </a:endParaRPr>
          </a:p>
        </p:txBody>
      </p:sp>
      <p:sp>
        <p:nvSpPr>
          <p:cNvPr id="37" name="object 37"/>
          <p:cNvSpPr txBox="1"/>
          <p:nvPr/>
        </p:nvSpPr>
        <p:spPr>
          <a:xfrm>
            <a:off x="5724532" y="5311919"/>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41</a:t>
            </a:r>
            <a:endParaRPr sz="1500" dirty="0">
              <a:latin typeface="Calibri"/>
              <a:cs typeface="Calibri"/>
            </a:endParaRPr>
          </a:p>
        </p:txBody>
      </p:sp>
      <p:sp>
        <p:nvSpPr>
          <p:cNvPr id="38" name="object 38"/>
          <p:cNvSpPr txBox="1"/>
          <p:nvPr/>
        </p:nvSpPr>
        <p:spPr>
          <a:xfrm>
            <a:off x="6528545" y="4961618"/>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151</a:t>
            </a:r>
            <a:endParaRPr sz="1500" dirty="0">
              <a:latin typeface="Calibri"/>
              <a:cs typeface="Calibri"/>
            </a:endParaRPr>
          </a:p>
        </p:txBody>
      </p:sp>
      <p:sp>
        <p:nvSpPr>
          <p:cNvPr id="39" name="object 39"/>
          <p:cNvSpPr txBox="1"/>
          <p:nvPr/>
        </p:nvSpPr>
        <p:spPr>
          <a:xfrm>
            <a:off x="7435255" y="5245042"/>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62</a:t>
            </a:r>
            <a:endParaRPr sz="1500" dirty="0">
              <a:latin typeface="Calibri"/>
              <a:cs typeface="Calibri"/>
            </a:endParaRPr>
          </a:p>
        </p:txBody>
      </p:sp>
      <p:sp>
        <p:nvSpPr>
          <p:cNvPr id="40" name="object 40"/>
          <p:cNvSpPr txBox="1"/>
          <p:nvPr/>
        </p:nvSpPr>
        <p:spPr>
          <a:xfrm>
            <a:off x="4864419" y="4741889"/>
            <a:ext cx="244078"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54</a:t>
            </a:r>
            <a:endParaRPr sz="1500" dirty="0">
              <a:latin typeface="Calibri"/>
              <a:cs typeface="Calibri"/>
            </a:endParaRPr>
          </a:p>
        </p:txBody>
      </p:sp>
      <p:grpSp>
        <p:nvGrpSpPr>
          <p:cNvPr id="41" name="object 41"/>
          <p:cNvGrpSpPr/>
          <p:nvPr/>
        </p:nvGrpSpPr>
        <p:grpSpPr>
          <a:xfrm>
            <a:off x="3151584" y="7028736"/>
            <a:ext cx="2303859" cy="178594"/>
            <a:chOff x="1503044" y="3748659"/>
            <a:chExt cx="1228725" cy="95250"/>
          </a:xfrm>
        </p:grpSpPr>
        <p:pic>
          <p:nvPicPr>
            <p:cNvPr id="42" name="object 42"/>
            <p:cNvPicPr/>
            <p:nvPr/>
          </p:nvPicPr>
          <p:blipFill>
            <a:blip r:embed="rId3" cstate="print"/>
            <a:stretch>
              <a:fillRect/>
            </a:stretch>
          </p:blipFill>
          <p:spPr>
            <a:xfrm>
              <a:off x="1503044" y="3748659"/>
              <a:ext cx="95250" cy="95250"/>
            </a:xfrm>
            <a:prstGeom prst="rect">
              <a:avLst/>
            </a:prstGeom>
          </p:spPr>
        </p:pic>
        <p:pic>
          <p:nvPicPr>
            <p:cNvPr id="43" name="object 43"/>
            <p:cNvPicPr/>
            <p:nvPr/>
          </p:nvPicPr>
          <p:blipFill>
            <a:blip r:embed="rId4" cstate="print"/>
            <a:stretch>
              <a:fillRect/>
            </a:stretch>
          </p:blipFill>
          <p:spPr>
            <a:xfrm>
              <a:off x="1960244" y="3748659"/>
              <a:ext cx="95250" cy="95250"/>
            </a:xfrm>
            <a:prstGeom prst="rect">
              <a:avLst/>
            </a:prstGeom>
          </p:spPr>
        </p:pic>
        <p:pic>
          <p:nvPicPr>
            <p:cNvPr id="44" name="object 44"/>
            <p:cNvPicPr/>
            <p:nvPr/>
          </p:nvPicPr>
          <p:blipFill>
            <a:blip r:embed="rId5" cstate="print"/>
            <a:stretch>
              <a:fillRect/>
            </a:stretch>
          </p:blipFill>
          <p:spPr>
            <a:xfrm>
              <a:off x="2636519" y="3748659"/>
              <a:ext cx="95250" cy="95250"/>
            </a:xfrm>
            <a:prstGeom prst="rect">
              <a:avLst/>
            </a:prstGeom>
          </p:spPr>
        </p:pic>
      </p:grpSp>
      <p:sp>
        <p:nvSpPr>
          <p:cNvPr id="45" name="object 45"/>
          <p:cNvSpPr txBox="1"/>
          <p:nvPr/>
        </p:nvSpPr>
        <p:spPr>
          <a:xfrm>
            <a:off x="2545770" y="7342005"/>
            <a:ext cx="3701513" cy="283797"/>
          </a:xfrm>
          <a:prstGeom prst="rect">
            <a:avLst/>
          </a:prstGeom>
        </p:spPr>
        <p:txBody>
          <a:bodyPr vert="horz" wrap="square" lIns="0" tIns="23813" rIns="0" bIns="0" rtlCol="0">
            <a:spAutoFit/>
          </a:bodyPr>
          <a:lstStyle/>
          <a:p>
            <a:pPr marL="23813">
              <a:spcBef>
                <a:spcPts val="188"/>
              </a:spcBef>
              <a:tabLst>
                <a:tab pos="891778" algn="l"/>
                <a:tab pos="2151459" algn="l"/>
              </a:tabLst>
            </a:pPr>
            <a:r>
              <a:rPr sz="1688" spc="-19" dirty="0">
                <a:solidFill>
                  <a:srgbClr val="6B6966"/>
                </a:solidFill>
                <a:latin typeface="Segoe UI"/>
                <a:cs typeface="Segoe UI"/>
              </a:rPr>
              <a:t>Alerta</a:t>
            </a:r>
            <a:r>
              <a:rPr sz="1688" dirty="0">
                <a:solidFill>
                  <a:srgbClr val="6B6966"/>
                </a:solidFill>
                <a:latin typeface="Segoe UI"/>
                <a:cs typeface="Segoe UI"/>
              </a:rPr>
              <a:t>	</a:t>
            </a:r>
            <a:r>
              <a:rPr sz="1688" spc="-19" dirty="0">
                <a:solidFill>
                  <a:srgbClr val="6B6966"/>
                </a:solidFill>
                <a:latin typeface="Segoe UI"/>
                <a:cs typeface="Segoe UI"/>
              </a:rPr>
              <a:t>Incidencia</a:t>
            </a:r>
            <a:r>
              <a:rPr sz="1688" dirty="0">
                <a:solidFill>
                  <a:srgbClr val="6B6966"/>
                </a:solidFill>
                <a:latin typeface="Segoe UI"/>
                <a:cs typeface="Segoe UI"/>
              </a:rPr>
              <a:t>	</a:t>
            </a:r>
            <a:r>
              <a:rPr lang="es-ES" sz="1688" dirty="0">
                <a:solidFill>
                  <a:srgbClr val="6B6966"/>
                </a:solidFill>
                <a:latin typeface="Segoe UI"/>
                <a:cs typeface="Segoe UI"/>
              </a:rPr>
              <a:t> </a:t>
            </a:r>
            <a:r>
              <a:rPr sz="1688" spc="-19" dirty="0">
                <a:solidFill>
                  <a:srgbClr val="6B6966"/>
                </a:solidFill>
                <a:latin typeface="Segoe UI"/>
                <a:cs typeface="Segoe UI"/>
              </a:rPr>
              <a:t>Soporte</a:t>
            </a:r>
            <a:endParaRPr sz="1688" dirty="0">
              <a:latin typeface="Segoe UI"/>
              <a:cs typeface="Segoe UI"/>
            </a:endParaRPr>
          </a:p>
        </p:txBody>
      </p:sp>
      <p:sp>
        <p:nvSpPr>
          <p:cNvPr id="47" name="object 47"/>
          <p:cNvSpPr txBox="1"/>
          <p:nvPr/>
        </p:nvSpPr>
        <p:spPr>
          <a:xfrm>
            <a:off x="3696702" y="2982635"/>
            <a:ext cx="2604513"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Incidencias</a:t>
            </a:r>
            <a:endParaRPr sz="3750" dirty="0">
              <a:latin typeface="Calibri"/>
              <a:cs typeface="Calibri"/>
            </a:endParaRPr>
          </a:p>
        </p:txBody>
      </p:sp>
      <p:sp>
        <p:nvSpPr>
          <p:cNvPr id="48" name="object 48"/>
          <p:cNvSpPr txBox="1"/>
          <p:nvPr/>
        </p:nvSpPr>
        <p:spPr>
          <a:xfrm>
            <a:off x="5326093" y="7965399"/>
            <a:ext cx="1703927" cy="601127"/>
          </a:xfrm>
          <a:prstGeom prst="rect">
            <a:avLst/>
          </a:prstGeom>
        </p:spPr>
        <p:txBody>
          <a:bodyPr vert="horz" wrap="square" lIns="0" tIns="23813" rIns="0" bIns="0" rtlCol="0">
            <a:spAutoFit/>
          </a:bodyPr>
          <a:lstStyle/>
          <a:p>
            <a:pPr marL="23813">
              <a:spcBef>
                <a:spcPts val="188"/>
              </a:spcBef>
            </a:pPr>
            <a:r>
              <a:rPr sz="3750" spc="-84" dirty="0">
                <a:solidFill>
                  <a:srgbClr val="252423"/>
                </a:solidFill>
                <a:latin typeface="Calibri"/>
                <a:cs typeface="Calibri"/>
              </a:rPr>
              <a:t>Total</a:t>
            </a:r>
            <a:endParaRPr sz="3750" dirty="0">
              <a:latin typeface="Calibri"/>
              <a:cs typeface="Calibri"/>
            </a:endParaRPr>
          </a:p>
        </p:txBody>
      </p:sp>
      <p:grpSp>
        <p:nvGrpSpPr>
          <p:cNvPr id="49" name="object 49"/>
          <p:cNvGrpSpPr/>
          <p:nvPr/>
        </p:nvGrpSpPr>
        <p:grpSpPr>
          <a:xfrm>
            <a:off x="16103231" y="3911204"/>
            <a:ext cx="7215188" cy="3482578"/>
            <a:chOff x="8410590" y="2085975"/>
            <a:chExt cx="3848100" cy="1857375"/>
          </a:xfrm>
        </p:grpSpPr>
        <p:sp>
          <p:nvSpPr>
            <p:cNvPr id="50" name="object 50"/>
            <p:cNvSpPr/>
            <p:nvPr/>
          </p:nvSpPr>
          <p:spPr>
            <a:xfrm>
              <a:off x="8415353" y="2090737"/>
              <a:ext cx="3838575" cy="1847850"/>
            </a:xfrm>
            <a:custGeom>
              <a:avLst/>
              <a:gdLst/>
              <a:ahLst/>
              <a:cxnLst/>
              <a:rect l="l" t="t" r="r" b="b"/>
              <a:pathLst>
                <a:path w="3838575" h="1847850">
                  <a:moveTo>
                    <a:pt x="0" y="0"/>
                  </a:moveTo>
                  <a:lnTo>
                    <a:pt x="3838575" y="0"/>
                  </a:lnTo>
                  <a:lnTo>
                    <a:pt x="3838575"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51" name="object 51"/>
            <p:cNvSpPr/>
            <p:nvPr/>
          </p:nvSpPr>
          <p:spPr>
            <a:xfrm>
              <a:off x="8748728" y="296227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52" name="object 52"/>
          <p:cNvSpPr txBox="1"/>
          <p:nvPr/>
        </p:nvSpPr>
        <p:spPr>
          <a:xfrm>
            <a:off x="16428235" y="539371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53" name="object 53"/>
          <p:cNvGrpSpPr/>
          <p:nvPr/>
        </p:nvGrpSpPr>
        <p:grpSpPr>
          <a:xfrm>
            <a:off x="16719382" y="4333790"/>
            <a:ext cx="6482953" cy="2372916"/>
            <a:chOff x="8739203" y="2311354"/>
            <a:chExt cx="3457575" cy="1265555"/>
          </a:xfrm>
        </p:grpSpPr>
        <p:sp>
          <p:nvSpPr>
            <p:cNvPr id="54" name="object 54"/>
            <p:cNvSpPr/>
            <p:nvPr/>
          </p:nvSpPr>
          <p:spPr>
            <a:xfrm>
              <a:off x="8748725" y="2311361"/>
              <a:ext cx="3438525" cy="1265555"/>
            </a:xfrm>
            <a:custGeom>
              <a:avLst/>
              <a:gdLst/>
              <a:ahLst/>
              <a:cxnLst/>
              <a:rect l="l" t="t" r="r" b="b"/>
              <a:pathLst>
                <a:path w="3438525" h="1265554">
                  <a:moveTo>
                    <a:pt x="9525" y="328904"/>
                  </a:moveTo>
                  <a:lnTo>
                    <a:pt x="9055" y="327787"/>
                  </a:lnTo>
                  <a:lnTo>
                    <a:pt x="7200" y="325920"/>
                  </a:lnTo>
                  <a:lnTo>
                    <a:pt x="6070" y="325462"/>
                  </a:lnTo>
                  <a:lnTo>
                    <a:pt x="3441" y="325462"/>
                  </a:lnTo>
                  <a:lnTo>
                    <a:pt x="2324" y="325920"/>
                  </a:lnTo>
                  <a:lnTo>
                    <a:pt x="457" y="327787"/>
                  </a:lnTo>
                  <a:lnTo>
                    <a:pt x="0" y="328904"/>
                  </a:lnTo>
                  <a:lnTo>
                    <a:pt x="0" y="331533"/>
                  </a:lnTo>
                  <a:lnTo>
                    <a:pt x="457" y="332663"/>
                  </a:lnTo>
                  <a:lnTo>
                    <a:pt x="2324" y="334518"/>
                  </a:lnTo>
                  <a:lnTo>
                    <a:pt x="3441" y="334987"/>
                  </a:lnTo>
                  <a:lnTo>
                    <a:pt x="6070" y="334987"/>
                  </a:lnTo>
                  <a:lnTo>
                    <a:pt x="7200" y="334518"/>
                  </a:lnTo>
                  <a:lnTo>
                    <a:pt x="9055" y="332663"/>
                  </a:lnTo>
                  <a:lnTo>
                    <a:pt x="9525" y="331533"/>
                  </a:lnTo>
                  <a:lnTo>
                    <a:pt x="9525" y="328904"/>
                  </a:lnTo>
                  <a:close/>
                </a:path>
                <a:path w="3438525" h="1265554">
                  <a:moveTo>
                    <a:pt x="9525" y="3441"/>
                  </a:moveTo>
                  <a:lnTo>
                    <a:pt x="9055" y="2324"/>
                  </a:lnTo>
                  <a:lnTo>
                    <a:pt x="7200" y="469"/>
                  </a:lnTo>
                  <a:lnTo>
                    <a:pt x="6070" y="0"/>
                  </a:lnTo>
                  <a:lnTo>
                    <a:pt x="3441" y="0"/>
                  </a:lnTo>
                  <a:lnTo>
                    <a:pt x="2324" y="469"/>
                  </a:lnTo>
                  <a:lnTo>
                    <a:pt x="457" y="2324"/>
                  </a:lnTo>
                  <a:lnTo>
                    <a:pt x="0" y="3441"/>
                  </a:lnTo>
                  <a:lnTo>
                    <a:pt x="0" y="6070"/>
                  </a:lnTo>
                  <a:lnTo>
                    <a:pt x="457" y="7200"/>
                  </a:lnTo>
                  <a:lnTo>
                    <a:pt x="2324" y="9055"/>
                  </a:lnTo>
                  <a:lnTo>
                    <a:pt x="3441" y="9525"/>
                  </a:lnTo>
                  <a:lnTo>
                    <a:pt x="6070" y="9525"/>
                  </a:lnTo>
                  <a:lnTo>
                    <a:pt x="7200" y="9055"/>
                  </a:lnTo>
                  <a:lnTo>
                    <a:pt x="9055" y="7200"/>
                  </a:lnTo>
                  <a:lnTo>
                    <a:pt x="9525" y="6070"/>
                  </a:lnTo>
                  <a:lnTo>
                    <a:pt x="9525" y="3441"/>
                  </a:lnTo>
                  <a:close/>
                </a:path>
                <a:path w="3438525" h="1265554">
                  <a:moveTo>
                    <a:pt x="57150" y="328904"/>
                  </a:moveTo>
                  <a:lnTo>
                    <a:pt x="56680" y="327787"/>
                  </a:lnTo>
                  <a:lnTo>
                    <a:pt x="54825" y="325920"/>
                  </a:lnTo>
                  <a:lnTo>
                    <a:pt x="53695" y="325462"/>
                  </a:lnTo>
                  <a:lnTo>
                    <a:pt x="51066" y="325462"/>
                  </a:lnTo>
                  <a:lnTo>
                    <a:pt x="49949" y="325920"/>
                  </a:lnTo>
                  <a:lnTo>
                    <a:pt x="48082" y="327787"/>
                  </a:lnTo>
                  <a:lnTo>
                    <a:pt x="47625" y="328904"/>
                  </a:lnTo>
                  <a:lnTo>
                    <a:pt x="47625" y="331533"/>
                  </a:lnTo>
                  <a:lnTo>
                    <a:pt x="48082" y="332663"/>
                  </a:lnTo>
                  <a:lnTo>
                    <a:pt x="49949" y="334518"/>
                  </a:lnTo>
                  <a:lnTo>
                    <a:pt x="51066" y="334987"/>
                  </a:lnTo>
                  <a:lnTo>
                    <a:pt x="53695" y="334987"/>
                  </a:lnTo>
                  <a:lnTo>
                    <a:pt x="54825" y="334518"/>
                  </a:lnTo>
                  <a:lnTo>
                    <a:pt x="56680" y="332663"/>
                  </a:lnTo>
                  <a:lnTo>
                    <a:pt x="57150" y="331533"/>
                  </a:lnTo>
                  <a:lnTo>
                    <a:pt x="57150" y="328904"/>
                  </a:lnTo>
                  <a:close/>
                </a:path>
                <a:path w="3438525" h="1265554">
                  <a:moveTo>
                    <a:pt x="57150" y="3441"/>
                  </a:moveTo>
                  <a:lnTo>
                    <a:pt x="56680" y="2324"/>
                  </a:lnTo>
                  <a:lnTo>
                    <a:pt x="54825" y="469"/>
                  </a:lnTo>
                  <a:lnTo>
                    <a:pt x="53695" y="0"/>
                  </a:lnTo>
                  <a:lnTo>
                    <a:pt x="51066" y="0"/>
                  </a:lnTo>
                  <a:lnTo>
                    <a:pt x="49949" y="469"/>
                  </a:lnTo>
                  <a:lnTo>
                    <a:pt x="48082" y="2324"/>
                  </a:lnTo>
                  <a:lnTo>
                    <a:pt x="47625" y="3441"/>
                  </a:lnTo>
                  <a:lnTo>
                    <a:pt x="47625" y="6070"/>
                  </a:lnTo>
                  <a:lnTo>
                    <a:pt x="48082" y="7200"/>
                  </a:lnTo>
                  <a:lnTo>
                    <a:pt x="49949" y="9055"/>
                  </a:lnTo>
                  <a:lnTo>
                    <a:pt x="51066" y="9525"/>
                  </a:lnTo>
                  <a:lnTo>
                    <a:pt x="53695" y="9525"/>
                  </a:lnTo>
                  <a:lnTo>
                    <a:pt x="54825" y="9055"/>
                  </a:lnTo>
                  <a:lnTo>
                    <a:pt x="56680" y="7200"/>
                  </a:lnTo>
                  <a:lnTo>
                    <a:pt x="57150" y="6070"/>
                  </a:lnTo>
                  <a:lnTo>
                    <a:pt x="57150" y="3441"/>
                  </a:lnTo>
                  <a:close/>
                </a:path>
                <a:path w="3438525" h="1265554">
                  <a:moveTo>
                    <a:pt x="104775" y="328904"/>
                  </a:moveTo>
                  <a:lnTo>
                    <a:pt x="104305" y="327787"/>
                  </a:lnTo>
                  <a:lnTo>
                    <a:pt x="102450" y="325920"/>
                  </a:lnTo>
                  <a:lnTo>
                    <a:pt x="101320" y="325462"/>
                  </a:lnTo>
                  <a:lnTo>
                    <a:pt x="98691" y="325462"/>
                  </a:lnTo>
                  <a:lnTo>
                    <a:pt x="97574" y="325920"/>
                  </a:lnTo>
                  <a:lnTo>
                    <a:pt x="95707" y="327787"/>
                  </a:lnTo>
                  <a:lnTo>
                    <a:pt x="95250" y="328904"/>
                  </a:lnTo>
                  <a:lnTo>
                    <a:pt x="95250" y="331533"/>
                  </a:lnTo>
                  <a:lnTo>
                    <a:pt x="95707" y="332663"/>
                  </a:lnTo>
                  <a:lnTo>
                    <a:pt x="97574" y="334518"/>
                  </a:lnTo>
                  <a:lnTo>
                    <a:pt x="98691" y="334987"/>
                  </a:lnTo>
                  <a:lnTo>
                    <a:pt x="101320" y="334987"/>
                  </a:lnTo>
                  <a:lnTo>
                    <a:pt x="102450" y="334518"/>
                  </a:lnTo>
                  <a:lnTo>
                    <a:pt x="104305" y="332663"/>
                  </a:lnTo>
                  <a:lnTo>
                    <a:pt x="104775" y="331533"/>
                  </a:lnTo>
                  <a:lnTo>
                    <a:pt x="104775" y="328904"/>
                  </a:lnTo>
                  <a:close/>
                </a:path>
                <a:path w="3438525" h="1265554">
                  <a:moveTo>
                    <a:pt x="104775" y="3441"/>
                  </a:moveTo>
                  <a:lnTo>
                    <a:pt x="104305" y="2324"/>
                  </a:lnTo>
                  <a:lnTo>
                    <a:pt x="102450" y="469"/>
                  </a:lnTo>
                  <a:lnTo>
                    <a:pt x="101320" y="0"/>
                  </a:lnTo>
                  <a:lnTo>
                    <a:pt x="98691" y="0"/>
                  </a:lnTo>
                  <a:lnTo>
                    <a:pt x="97574" y="469"/>
                  </a:lnTo>
                  <a:lnTo>
                    <a:pt x="95707" y="2324"/>
                  </a:lnTo>
                  <a:lnTo>
                    <a:pt x="95250" y="3441"/>
                  </a:lnTo>
                  <a:lnTo>
                    <a:pt x="95250" y="6070"/>
                  </a:lnTo>
                  <a:lnTo>
                    <a:pt x="95707" y="7200"/>
                  </a:lnTo>
                  <a:lnTo>
                    <a:pt x="97574" y="9055"/>
                  </a:lnTo>
                  <a:lnTo>
                    <a:pt x="98691" y="9525"/>
                  </a:lnTo>
                  <a:lnTo>
                    <a:pt x="101320" y="9525"/>
                  </a:lnTo>
                  <a:lnTo>
                    <a:pt x="102450" y="9055"/>
                  </a:lnTo>
                  <a:lnTo>
                    <a:pt x="104305" y="7200"/>
                  </a:lnTo>
                  <a:lnTo>
                    <a:pt x="104775" y="6070"/>
                  </a:lnTo>
                  <a:lnTo>
                    <a:pt x="104775" y="3441"/>
                  </a:lnTo>
                  <a:close/>
                </a:path>
                <a:path w="3438525" h="1265554">
                  <a:moveTo>
                    <a:pt x="146354" y="1259205"/>
                  </a:moveTo>
                  <a:lnTo>
                    <a:pt x="145897" y="1258087"/>
                  </a:lnTo>
                  <a:lnTo>
                    <a:pt x="144030" y="1256220"/>
                  </a:lnTo>
                  <a:lnTo>
                    <a:pt x="142913" y="1255763"/>
                  </a:lnTo>
                  <a:lnTo>
                    <a:pt x="140284" y="1255763"/>
                  </a:lnTo>
                  <a:lnTo>
                    <a:pt x="139153" y="1256220"/>
                  </a:lnTo>
                  <a:lnTo>
                    <a:pt x="137299" y="1258087"/>
                  </a:lnTo>
                  <a:lnTo>
                    <a:pt x="136829" y="1259205"/>
                  </a:lnTo>
                  <a:lnTo>
                    <a:pt x="136829" y="1261833"/>
                  </a:lnTo>
                  <a:lnTo>
                    <a:pt x="137299" y="1262951"/>
                  </a:lnTo>
                  <a:lnTo>
                    <a:pt x="139153" y="1264818"/>
                  </a:lnTo>
                  <a:lnTo>
                    <a:pt x="140284" y="1265288"/>
                  </a:lnTo>
                  <a:lnTo>
                    <a:pt x="142913" y="1265288"/>
                  </a:lnTo>
                  <a:lnTo>
                    <a:pt x="144030" y="1264818"/>
                  </a:lnTo>
                  <a:lnTo>
                    <a:pt x="145897" y="1262951"/>
                  </a:lnTo>
                  <a:lnTo>
                    <a:pt x="146354" y="1261833"/>
                  </a:lnTo>
                  <a:lnTo>
                    <a:pt x="146354" y="1259205"/>
                  </a:lnTo>
                  <a:close/>
                </a:path>
                <a:path w="3438525" h="1265554">
                  <a:moveTo>
                    <a:pt x="146354" y="1211580"/>
                  </a:moveTo>
                  <a:lnTo>
                    <a:pt x="145897" y="1210462"/>
                  </a:lnTo>
                  <a:lnTo>
                    <a:pt x="144030" y="1208595"/>
                  </a:lnTo>
                  <a:lnTo>
                    <a:pt x="142913" y="1208138"/>
                  </a:lnTo>
                  <a:lnTo>
                    <a:pt x="140284" y="1208138"/>
                  </a:lnTo>
                  <a:lnTo>
                    <a:pt x="139153" y="1208595"/>
                  </a:lnTo>
                  <a:lnTo>
                    <a:pt x="137299" y="1210462"/>
                  </a:lnTo>
                  <a:lnTo>
                    <a:pt x="136829" y="1211580"/>
                  </a:lnTo>
                  <a:lnTo>
                    <a:pt x="136829" y="1214208"/>
                  </a:lnTo>
                  <a:lnTo>
                    <a:pt x="137299" y="1215326"/>
                  </a:lnTo>
                  <a:lnTo>
                    <a:pt x="139153" y="1217193"/>
                  </a:lnTo>
                  <a:lnTo>
                    <a:pt x="140284" y="1217663"/>
                  </a:lnTo>
                  <a:lnTo>
                    <a:pt x="142913" y="1217663"/>
                  </a:lnTo>
                  <a:lnTo>
                    <a:pt x="144030" y="1217193"/>
                  </a:lnTo>
                  <a:lnTo>
                    <a:pt x="145897" y="1215326"/>
                  </a:lnTo>
                  <a:lnTo>
                    <a:pt x="146354" y="1214208"/>
                  </a:lnTo>
                  <a:lnTo>
                    <a:pt x="146354" y="1211580"/>
                  </a:lnTo>
                  <a:close/>
                </a:path>
                <a:path w="3438525" h="1265554">
                  <a:moveTo>
                    <a:pt x="146354" y="1163955"/>
                  </a:moveTo>
                  <a:lnTo>
                    <a:pt x="145897" y="1162837"/>
                  </a:lnTo>
                  <a:lnTo>
                    <a:pt x="144030" y="1160970"/>
                  </a:lnTo>
                  <a:lnTo>
                    <a:pt x="142913" y="1160513"/>
                  </a:lnTo>
                  <a:lnTo>
                    <a:pt x="140284" y="1160513"/>
                  </a:lnTo>
                  <a:lnTo>
                    <a:pt x="139153" y="1160970"/>
                  </a:lnTo>
                  <a:lnTo>
                    <a:pt x="137299" y="1162837"/>
                  </a:lnTo>
                  <a:lnTo>
                    <a:pt x="136829" y="1163955"/>
                  </a:lnTo>
                  <a:lnTo>
                    <a:pt x="136829" y="1166583"/>
                  </a:lnTo>
                  <a:lnTo>
                    <a:pt x="137299" y="1167701"/>
                  </a:lnTo>
                  <a:lnTo>
                    <a:pt x="139153" y="1169568"/>
                  </a:lnTo>
                  <a:lnTo>
                    <a:pt x="140284" y="1170038"/>
                  </a:lnTo>
                  <a:lnTo>
                    <a:pt x="142913" y="1170038"/>
                  </a:lnTo>
                  <a:lnTo>
                    <a:pt x="144030" y="1169568"/>
                  </a:lnTo>
                  <a:lnTo>
                    <a:pt x="145897" y="1167701"/>
                  </a:lnTo>
                  <a:lnTo>
                    <a:pt x="146354" y="1166583"/>
                  </a:lnTo>
                  <a:lnTo>
                    <a:pt x="146354" y="1163955"/>
                  </a:lnTo>
                  <a:close/>
                </a:path>
                <a:path w="3438525" h="1265554">
                  <a:moveTo>
                    <a:pt x="146354" y="1116330"/>
                  </a:moveTo>
                  <a:lnTo>
                    <a:pt x="145897" y="1115212"/>
                  </a:lnTo>
                  <a:lnTo>
                    <a:pt x="144030" y="1113345"/>
                  </a:lnTo>
                  <a:lnTo>
                    <a:pt x="142913" y="1112888"/>
                  </a:lnTo>
                  <a:lnTo>
                    <a:pt x="140284" y="1112888"/>
                  </a:lnTo>
                  <a:lnTo>
                    <a:pt x="139153" y="1113345"/>
                  </a:lnTo>
                  <a:lnTo>
                    <a:pt x="137299" y="1115212"/>
                  </a:lnTo>
                  <a:lnTo>
                    <a:pt x="136829" y="1116330"/>
                  </a:lnTo>
                  <a:lnTo>
                    <a:pt x="136829" y="1118958"/>
                  </a:lnTo>
                  <a:lnTo>
                    <a:pt x="137299" y="1120076"/>
                  </a:lnTo>
                  <a:lnTo>
                    <a:pt x="139153" y="1121943"/>
                  </a:lnTo>
                  <a:lnTo>
                    <a:pt x="140284" y="1122413"/>
                  </a:lnTo>
                  <a:lnTo>
                    <a:pt x="142913" y="1122413"/>
                  </a:lnTo>
                  <a:lnTo>
                    <a:pt x="144030" y="1121943"/>
                  </a:lnTo>
                  <a:lnTo>
                    <a:pt x="145897" y="1120076"/>
                  </a:lnTo>
                  <a:lnTo>
                    <a:pt x="146354" y="1118958"/>
                  </a:lnTo>
                  <a:lnTo>
                    <a:pt x="146354" y="1116330"/>
                  </a:lnTo>
                  <a:close/>
                </a:path>
                <a:path w="3438525" h="1265554">
                  <a:moveTo>
                    <a:pt x="146354" y="1068705"/>
                  </a:moveTo>
                  <a:lnTo>
                    <a:pt x="145897" y="1067587"/>
                  </a:lnTo>
                  <a:lnTo>
                    <a:pt x="144030" y="1065720"/>
                  </a:lnTo>
                  <a:lnTo>
                    <a:pt x="142913" y="1065250"/>
                  </a:lnTo>
                  <a:lnTo>
                    <a:pt x="140284" y="1065250"/>
                  </a:lnTo>
                  <a:lnTo>
                    <a:pt x="139153" y="1065720"/>
                  </a:lnTo>
                  <a:lnTo>
                    <a:pt x="137299" y="1067587"/>
                  </a:lnTo>
                  <a:lnTo>
                    <a:pt x="136829" y="1068705"/>
                  </a:lnTo>
                  <a:lnTo>
                    <a:pt x="136829" y="1071333"/>
                  </a:lnTo>
                  <a:lnTo>
                    <a:pt x="137299" y="1072451"/>
                  </a:lnTo>
                  <a:lnTo>
                    <a:pt x="139153" y="1074318"/>
                  </a:lnTo>
                  <a:lnTo>
                    <a:pt x="140284" y="1074775"/>
                  </a:lnTo>
                  <a:lnTo>
                    <a:pt x="142913" y="1074775"/>
                  </a:lnTo>
                  <a:lnTo>
                    <a:pt x="144030" y="1074318"/>
                  </a:lnTo>
                  <a:lnTo>
                    <a:pt x="145897" y="1072451"/>
                  </a:lnTo>
                  <a:lnTo>
                    <a:pt x="146354" y="1071333"/>
                  </a:lnTo>
                  <a:lnTo>
                    <a:pt x="146354" y="1068705"/>
                  </a:lnTo>
                  <a:close/>
                </a:path>
                <a:path w="3438525" h="1265554">
                  <a:moveTo>
                    <a:pt x="146354" y="1021080"/>
                  </a:moveTo>
                  <a:lnTo>
                    <a:pt x="145897" y="1019962"/>
                  </a:lnTo>
                  <a:lnTo>
                    <a:pt x="144030" y="1018095"/>
                  </a:lnTo>
                  <a:lnTo>
                    <a:pt x="142913" y="1017625"/>
                  </a:lnTo>
                  <a:lnTo>
                    <a:pt x="140284" y="1017625"/>
                  </a:lnTo>
                  <a:lnTo>
                    <a:pt x="139153" y="1018095"/>
                  </a:lnTo>
                  <a:lnTo>
                    <a:pt x="137299" y="1019962"/>
                  </a:lnTo>
                  <a:lnTo>
                    <a:pt x="136829" y="1021080"/>
                  </a:lnTo>
                  <a:lnTo>
                    <a:pt x="136829" y="1023708"/>
                  </a:lnTo>
                  <a:lnTo>
                    <a:pt x="137299" y="1024826"/>
                  </a:lnTo>
                  <a:lnTo>
                    <a:pt x="139153" y="1026693"/>
                  </a:lnTo>
                  <a:lnTo>
                    <a:pt x="140284" y="1027150"/>
                  </a:lnTo>
                  <a:lnTo>
                    <a:pt x="142913" y="1027150"/>
                  </a:lnTo>
                  <a:lnTo>
                    <a:pt x="144030" y="1026693"/>
                  </a:lnTo>
                  <a:lnTo>
                    <a:pt x="145897" y="1024826"/>
                  </a:lnTo>
                  <a:lnTo>
                    <a:pt x="146354" y="1023708"/>
                  </a:lnTo>
                  <a:lnTo>
                    <a:pt x="146354" y="1021080"/>
                  </a:lnTo>
                  <a:close/>
                </a:path>
                <a:path w="3438525" h="1265554">
                  <a:moveTo>
                    <a:pt x="146354" y="973455"/>
                  </a:moveTo>
                  <a:lnTo>
                    <a:pt x="145897" y="972337"/>
                  </a:lnTo>
                  <a:lnTo>
                    <a:pt x="144030" y="970470"/>
                  </a:lnTo>
                  <a:lnTo>
                    <a:pt x="142913" y="970000"/>
                  </a:lnTo>
                  <a:lnTo>
                    <a:pt x="140284" y="970000"/>
                  </a:lnTo>
                  <a:lnTo>
                    <a:pt x="139153" y="970470"/>
                  </a:lnTo>
                  <a:lnTo>
                    <a:pt x="137299" y="972337"/>
                  </a:lnTo>
                  <a:lnTo>
                    <a:pt x="136829" y="973455"/>
                  </a:lnTo>
                  <a:lnTo>
                    <a:pt x="136829" y="976083"/>
                  </a:lnTo>
                  <a:lnTo>
                    <a:pt x="137299" y="977201"/>
                  </a:lnTo>
                  <a:lnTo>
                    <a:pt x="139153" y="979068"/>
                  </a:lnTo>
                  <a:lnTo>
                    <a:pt x="140284" y="979525"/>
                  </a:lnTo>
                  <a:lnTo>
                    <a:pt x="142913" y="979525"/>
                  </a:lnTo>
                  <a:lnTo>
                    <a:pt x="144030" y="979068"/>
                  </a:lnTo>
                  <a:lnTo>
                    <a:pt x="145897" y="977201"/>
                  </a:lnTo>
                  <a:lnTo>
                    <a:pt x="146354" y="976083"/>
                  </a:lnTo>
                  <a:lnTo>
                    <a:pt x="146354" y="973455"/>
                  </a:lnTo>
                  <a:close/>
                </a:path>
                <a:path w="3438525" h="1265554">
                  <a:moveTo>
                    <a:pt x="146354" y="925830"/>
                  </a:moveTo>
                  <a:lnTo>
                    <a:pt x="145897" y="924712"/>
                  </a:lnTo>
                  <a:lnTo>
                    <a:pt x="144030" y="922845"/>
                  </a:lnTo>
                  <a:lnTo>
                    <a:pt x="142913" y="922375"/>
                  </a:lnTo>
                  <a:lnTo>
                    <a:pt x="140284" y="922375"/>
                  </a:lnTo>
                  <a:lnTo>
                    <a:pt x="139153" y="922845"/>
                  </a:lnTo>
                  <a:lnTo>
                    <a:pt x="137299" y="924712"/>
                  </a:lnTo>
                  <a:lnTo>
                    <a:pt x="136829" y="925830"/>
                  </a:lnTo>
                  <a:lnTo>
                    <a:pt x="136829" y="928458"/>
                  </a:lnTo>
                  <a:lnTo>
                    <a:pt x="137299" y="929576"/>
                  </a:lnTo>
                  <a:lnTo>
                    <a:pt x="139153" y="931443"/>
                  </a:lnTo>
                  <a:lnTo>
                    <a:pt x="140284" y="931900"/>
                  </a:lnTo>
                  <a:lnTo>
                    <a:pt x="142913" y="931900"/>
                  </a:lnTo>
                  <a:lnTo>
                    <a:pt x="144030" y="931443"/>
                  </a:lnTo>
                  <a:lnTo>
                    <a:pt x="145897" y="929576"/>
                  </a:lnTo>
                  <a:lnTo>
                    <a:pt x="146354" y="928458"/>
                  </a:lnTo>
                  <a:lnTo>
                    <a:pt x="146354" y="925830"/>
                  </a:lnTo>
                  <a:close/>
                </a:path>
                <a:path w="3438525" h="1265554">
                  <a:moveTo>
                    <a:pt x="146354" y="878205"/>
                  </a:moveTo>
                  <a:lnTo>
                    <a:pt x="145897" y="877087"/>
                  </a:lnTo>
                  <a:lnTo>
                    <a:pt x="144030" y="875220"/>
                  </a:lnTo>
                  <a:lnTo>
                    <a:pt x="142913" y="874750"/>
                  </a:lnTo>
                  <a:lnTo>
                    <a:pt x="140284" y="874750"/>
                  </a:lnTo>
                  <a:lnTo>
                    <a:pt x="139153" y="875220"/>
                  </a:lnTo>
                  <a:lnTo>
                    <a:pt x="137299" y="877087"/>
                  </a:lnTo>
                  <a:lnTo>
                    <a:pt x="136829" y="878205"/>
                  </a:lnTo>
                  <a:lnTo>
                    <a:pt x="136829" y="880833"/>
                  </a:lnTo>
                  <a:lnTo>
                    <a:pt x="137299" y="881951"/>
                  </a:lnTo>
                  <a:lnTo>
                    <a:pt x="139153" y="883818"/>
                  </a:lnTo>
                  <a:lnTo>
                    <a:pt x="140284" y="884275"/>
                  </a:lnTo>
                  <a:lnTo>
                    <a:pt x="142913" y="884275"/>
                  </a:lnTo>
                  <a:lnTo>
                    <a:pt x="144030" y="883818"/>
                  </a:lnTo>
                  <a:lnTo>
                    <a:pt x="145897" y="881951"/>
                  </a:lnTo>
                  <a:lnTo>
                    <a:pt x="146354" y="880833"/>
                  </a:lnTo>
                  <a:lnTo>
                    <a:pt x="146354" y="878205"/>
                  </a:lnTo>
                  <a:close/>
                </a:path>
                <a:path w="3438525" h="1265554">
                  <a:moveTo>
                    <a:pt x="146354" y="830580"/>
                  </a:moveTo>
                  <a:lnTo>
                    <a:pt x="145897" y="829462"/>
                  </a:lnTo>
                  <a:lnTo>
                    <a:pt x="144030" y="827595"/>
                  </a:lnTo>
                  <a:lnTo>
                    <a:pt x="142913" y="827125"/>
                  </a:lnTo>
                  <a:lnTo>
                    <a:pt x="140284" y="827125"/>
                  </a:lnTo>
                  <a:lnTo>
                    <a:pt x="139153" y="827595"/>
                  </a:lnTo>
                  <a:lnTo>
                    <a:pt x="137299" y="829462"/>
                  </a:lnTo>
                  <a:lnTo>
                    <a:pt x="136829" y="830580"/>
                  </a:lnTo>
                  <a:lnTo>
                    <a:pt x="136829" y="833208"/>
                  </a:lnTo>
                  <a:lnTo>
                    <a:pt x="137299" y="834326"/>
                  </a:lnTo>
                  <a:lnTo>
                    <a:pt x="139153" y="836193"/>
                  </a:lnTo>
                  <a:lnTo>
                    <a:pt x="140284" y="836650"/>
                  </a:lnTo>
                  <a:lnTo>
                    <a:pt x="142913" y="836650"/>
                  </a:lnTo>
                  <a:lnTo>
                    <a:pt x="144030" y="836193"/>
                  </a:lnTo>
                  <a:lnTo>
                    <a:pt x="145897" y="834326"/>
                  </a:lnTo>
                  <a:lnTo>
                    <a:pt x="146354" y="833208"/>
                  </a:lnTo>
                  <a:lnTo>
                    <a:pt x="146354" y="830580"/>
                  </a:lnTo>
                  <a:close/>
                </a:path>
                <a:path w="3438525" h="1265554">
                  <a:moveTo>
                    <a:pt x="146354" y="782955"/>
                  </a:moveTo>
                  <a:lnTo>
                    <a:pt x="145897" y="781837"/>
                  </a:lnTo>
                  <a:lnTo>
                    <a:pt x="144030" y="779970"/>
                  </a:lnTo>
                  <a:lnTo>
                    <a:pt x="142913" y="779500"/>
                  </a:lnTo>
                  <a:lnTo>
                    <a:pt x="140284" y="779500"/>
                  </a:lnTo>
                  <a:lnTo>
                    <a:pt x="139153" y="779970"/>
                  </a:lnTo>
                  <a:lnTo>
                    <a:pt x="137299" y="781837"/>
                  </a:lnTo>
                  <a:lnTo>
                    <a:pt x="136829" y="782955"/>
                  </a:lnTo>
                  <a:lnTo>
                    <a:pt x="136829" y="785583"/>
                  </a:lnTo>
                  <a:lnTo>
                    <a:pt x="137299" y="786701"/>
                  </a:lnTo>
                  <a:lnTo>
                    <a:pt x="139153" y="788568"/>
                  </a:lnTo>
                  <a:lnTo>
                    <a:pt x="140284" y="789025"/>
                  </a:lnTo>
                  <a:lnTo>
                    <a:pt x="142913" y="789025"/>
                  </a:lnTo>
                  <a:lnTo>
                    <a:pt x="144030" y="788568"/>
                  </a:lnTo>
                  <a:lnTo>
                    <a:pt x="145897" y="786701"/>
                  </a:lnTo>
                  <a:lnTo>
                    <a:pt x="146354" y="785583"/>
                  </a:lnTo>
                  <a:lnTo>
                    <a:pt x="146354" y="782955"/>
                  </a:lnTo>
                  <a:close/>
                </a:path>
                <a:path w="3438525" h="1265554">
                  <a:moveTo>
                    <a:pt x="146354" y="735330"/>
                  </a:moveTo>
                  <a:lnTo>
                    <a:pt x="145897" y="734212"/>
                  </a:lnTo>
                  <a:lnTo>
                    <a:pt x="144030" y="732345"/>
                  </a:lnTo>
                  <a:lnTo>
                    <a:pt x="142913" y="731875"/>
                  </a:lnTo>
                  <a:lnTo>
                    <a:pt x="140284" y="731875"/>
                  </a:lnTo>
                  <a:lnTo>
                    <a:pt x="139153" y="732345"/>
                  </a:lnTo>
                  <a:lnTo>
                    <a:pt x="137299" y="734212"/>
                  </a:lnTo>
                  <a:lnTo>
                    <a:pt x="136829" y="735330"/>
                  </a:lnTo>
                  <a:lnTo>
                    <a:pt x="136829" y="737958"/>
                  </a:lnTo>
                  <a:lnTo>
                    <a:pt x="137299" y="739076"/>
                  </a:lnTo>
                  <a:lnTo>
                    <a:pt x="139153" y="740943"/>
                  </a:lnTo>
                  <a:lnTo>
                    <a:pt x="140284" y="741400"/>
                  </a:lnTo>
                  <a:lnTo>
                    <a:pt x="142913" y="741400"/>
                  </a:lnTo>
                  <a:lnTo>
                    <a:pt x="144030" y="740943"/>
                  </a:lnTo>
                  <a:lnTo>
                    <a:pt x="145897" y="739076"/>
                  </a:lnTo>
                  <a:lnTo>
                    <a:pt x="146354" y="737958"/>
                  </a:lnTo>
                  <a:lnTo>
                    <a:pt x="146354" y="735330"/>
                  </a:lnTo>
                  <a:close/>
                </a:path>
                <a:path w="3438525" h="1265554">
                  <a:moveTo>
                    <a:pt x="146354" y="687705"/>
                  </a:moveTo>
                  <a:lnTo>
                    <a:pt x="145897" y="686587"/>
                  </a:lnTo>
                  <a:lnTo>
                    <a:pt x="144030" y="684720"/>
                  </a:lnTo>
                  <a:lnTo>
                    <a:pt x="142913" y="684250"/>
                  </a:lnTo>
                  <a:lnTo>
                    <a:pt x="140284" y="684250"/>
                  </a:lnTo>
                  <a:lnTo>
                    <a:pt x="139153" y="684720"/>
                  </a:lnTo>
                  <a:lnTo>
                    <a:pt x="137299" y="686587"/>
                  </a:lnTo>
                  <a:lnTo>
                    <a:pt x="136829" y="687705"/>
                  </a:lnTo>
                  <a:lnTo>
                    <a:pt x="136829" y="690333"/>
                  </a:lnTo>
                  <a:lnTo>
                    <a:pt x="137299" y="691451"/>
                  </a:lnTo>
                  <a:lnTo>
                    <a:pt x="139153" y="693318"/>
                  </a:lnTo>
                  <a:lnTo>
                    <a:pt x="140284" y="693775"/>
                  </a:lnTo>
                  <a:lnTo>
                    <a:pt x="142913" y="693775"/>
                  </a:lnTo>
                  <a:lnTo>
                    <a:pt x="144030" y="693318"/>
                  </a:lnTo>
                  <a:lnTo>
                    <a:pt x="145897" y="691451"/>
                  </a:lnTo>
                  <a:lnTo>
                    <a:pt x="146354" y="690333"/>
                  </a:lnTo>
                  <a:lnTo>
                    <a:pt x="146354" y="687705"/>
                  </a:lnTo>
                  <a:close/>
                </a:path>
                <a:path w="3438525" h="1265554">
                  <a:moveTo>
                    <a:pt x="152400" y="328904"/>
                  </a:moveTo>
                  <a:lnTo>
                    <a:pt x="151930" y="327787"/>
                  </a:lnTo>
                  <a:lnTo>
                    <a:pt x="150075" y="325920"/>
                  </a:lnTo>
                  <a:lnTo>
                    <a:pt x="148945" y="325462"/>
                  </a:lnTo>
                  <a:lnTo>
                    <a:pt x="146316" y="325462"/>
                  </a:lnTo>
                  <a:lnTo>
                    <a:pt x="145199" y="325920"/>
                  </a:lnTo>
                  <a:lnTo>
                    <a:pt x="143332" y="327787"/>
                  </a:lnTo>
                  <a:lnTo>
                    <a:pt x="142875" y="328904"/>
                  </a:lnTo>
                  <a:lnTo>
                    <a:pt x="142875" y="331533"/>
                  </a:lnTo>
                  <a:lnTo>
                    <a:pt x="143332" y="332663"/>
                  </a:lnTo>
                  <a:lnTo>
                    <a:pt x="145199" y="334518"/>
                  </a:lnTo>
                  <a:lnTo>
                    <a:pt x="146316" y="334987"/>
                  </a:lnTo>
                  <a:lnTo>
                    <a:pt x="148945" y="334987"/>
                  </a:lnTo>
                  <a:lnTo>
                    <a:pt x="150075" y="334518"/>
                  </a:lnTo>
                  <a:lnTo>
                    <a:pt x="151930" y="332663"/>
                  </a:lnTo>
                  <a:lnTo>
                    <a:pt x="152400" y="331533"/>
                  </a:lnTo>
                  <a:lnTo>
                    <a:pt x="152400" y="328904"/>
                  </a:lnTo>
                  <a:close/>
                </a:path>
                <a:path w="3438525" h="1265554">
                  <a:moveTo>
                    <a:pt x="152400" y="3441"/>
                  </a:moveTo>
                  <a:lnTo>
                    <a:pt x="151930" y="2324"/>
                  </a:lnTo>
                  <a:lnTo>
                    <a:pt x="150075" y="469"/>
                  </a:lnTo>
                  <a:lnTo>
                    <a:pt x="148945" y="0"/>
                  </a:lnTo>
                  <a:lnTo>
                    <a:pt x="146316" y="0"/>
                  </a:lnTo>
                  <a:lnTo>
                    <a:pt x="145199" y="469"/>
                  </a:lnTo>
                  <a:lnTo>
                    <a:pt x="143332" y="2324"/>
                  </a:lnTo>
                  <a:lnTo>
                    <a:pt x="142875" y="3441"/>
                  </a:lnTo>
                  <a:lnTo>
                    <a:pt x="142875" y="6070"/>
                  </a:lnTo>
                  <a:lnTo>
                    <a:pt x="143332" y="7200"/>
                  </a:lnTo>
                  <a:lnTo>
                    <a:pt x="145199" y="9055"/>
                  </a:lnTo>
                  <a:lnTo>
                    <a:pt x="146316" y="9525"/>
                  </a:lnTo>
                  <a:lnTo>
                    <a:pt x="148945" y="9525"/>
                  </a:lnTo>
                  <a:lnTo>
                    <a:pt x="150075" y="9055"/>
                  </a:lnTo>
                  <a:lnTo>
                    <a:pt x="151930" y="7200"/>
                  </a:lnTo>
                  <a:lnTo>
                    <a:pt x="152400" y="6070"/>
                  </a:lnTo>
                  <a:lnTo>
                    <a:pt x="152400" y="3441"/>
                  </a:lnTo>
                  <a:close/>
                </a:path>
                <a:path w="3438525" h="1265554">
                  <a:moveTo>
                    <a:pt x="200025" y="328904"/>
                  </a:moveTo>
                  <a:lnTo>
                    <a:pt x="199555" y="327787"/>
                  </a:lnTo>
                  <a:lnTo>
                    <a:pt x="197700" y="325920"/>
                  </a:lnTo>
                  <a:lnTo>
                    <a:pt x="196570" y="325462"/>
                  </a:lnTo>
                  <a:lnTo>
                    <a:pt x="193941" y="325462"/>
                  </a:lnTo>
                  <a:lnTo>
                    <a:pt x="192824" y="325920"/>
                  </a:lnTo>
                  <a:lnTo>
                    <a:pt x="190957" y="327787"/>
                  </a:lnTo>
                  <a:lnTo>
                    <a:pt x="190500" y="328904"/>
                  </a:lnTo>
                  <a:lnTo>
                    <a:pt x="190500" y="331533"/>
                  </a:lnTo>
                  <a:lnTo>
                    <a:pt x="190957" y="332663"/>
                  </a:lnTo>
                  <a:lnTo>
                    <a:pt x="192824" y="334518"/>
                  </a:lnTo>
                  <a:lnTo>
                    <a:pt x="193941" y="334987"/>
                  </a:lnTo>
                  <a:lnTo>
                    <a:pt x="196570" y="334987"/>
                  </a:lnTo>
                  <a:lnTo>
                    <a:pt x="197700" y="334518"/>
                  </a:lnTo>
                  <a:lnTo>
                    <a:pt x="199555" y="332663"/>
                  </a:lnTo>
                  <a:lnTo>
                    <a:pt x="200025" y="331533"/>
                  </a:lnTo>
                  <a:lnTo>
                    <a:pt x="200025" y="328904"/>
                  </a:lnTo>
                  <a:close/>
                </a:path>
                <a:path w="3438525" h="1265554">
                  <a:moveTo>
                    <a:pt x="200025" y="3441"/>
                  </a:moveTo>
                  <a:lnTo>
                    <a:pt x="199555" y="2324"/>
                  </a:lnTo>
                  <a:lnTo>
                    <a:pt x="197700" y="469"/>
                  </a:lnTo>
                  <a:lnTo>
                    <a:pt x="196570" y="0"/>
                  </a:lnTo>
                  <a:lnTo>
                    <a:pt x="193941" y="0"/>
                  </a:lnTo>
                  <a:lnTo>
                    <a:pt x="192824" y="469"/>
                  </a:lnTo>
                  <a:lnTo>
                    <a:pt x="190957" y="2324"/>
                  </a:lnTo>
                  <a:lnTo>
                    <a:pt x="190500" y="3441"/>
                  </a:lnTo>
                  <a:lnTo>
                    <a:pt x="190500" y="6070"/>
                  </a:lnTo>
                  <a:lnTo>
                    <a:pt x="190957" y="7200"/>
                  </a:lnTo>
                  <a:lnTo>
                    <a:pt x="192824" y="9055"/>
                  </a:lnTo>
                  <a:lnTo>
                    <a:pt x="193941" y="9525"/>
                  </a:lnTo>
                  <a:lnTo>
                    <a:pt x="196570" y="9525"/>
                  </a:lnTo>
                  <a:lnTo>
                    <a:pt x="197700" y="9055"/>
                  </a:lnTo>
                  <a:lnTo>
                    <a:pt x="199555" y="7200"/>
                  </a:lnTo>
                  <a:lnTo>
                    <a:pt x="200025" y="6070"/>
                  </a:lnTo>
                  <a:lnTo>
                    <a:pt x="200025" y="3441"/>
                  </a:lnTo>
                  <a:close/>
                </a:path>
                <a:path w="3438525" h="1265554">
                  <a:moveTo>
                    <a:pt x="247650" y="328904"/>
                  </a:moveTo>
                  <a:lnTo>
                    <a:pt x="247180" y="327787"/>
                  </a:lnTo>
                  <a:lnTo>
                    <a:pt x="245325" y="325920"/>
                  </a:lnTo>
                  <a:lnTo>
                    <a:pt x="244195" y="325462"/>
                  </a:lnTo>
                  <a:lnTo>
                    <a:pt x="241566" y="325462"/>
                  </a:lnTo>
                  <a:lnTo>
                    <a:pt x="240449" y="325920"/>
                  </a:lnTo>
                  <a:lnTo>
                    <a:pt x="238582" y="327787"/>
                  </a:lnTo>
                  <a:lnTo>
                    <a:pt x="238125" y="328904"/>
                  </a:lnTo>
                  <a:lnTo>
                    <a:pt x="238125" y="331533"/>
                  </a:lnTo>
                  <a:lnTo>
                    <a:pt x="238582" y="332663"/>
                  </a:lnTo>
                  <a:lnTo>
                    <a:pt x="240449" y="334518"/>
                  </a:lnTo>
                  <a:lnTo>
                    <a:pt x="241566" y="334987"/>
                  </a:lnTo>
                  <a:lnTo>
                    <a:pt x="244195" y="334987"/>
                  </a:lnTo>
                  <a:lnTo>
                    <a:pt x="245325" y="334518"/>
                  </a:lnTo>
                  <a:lnTo>
                    <a:pt x="247180" y="332663"/>
                  </a:lnTo>
                  <a:lnTo>
                    <a:pt x="247650" y="331533"/>
                  </a:lnTo>
                  <a:lnTo>
                    <a:pt x="247650" y="328904"/>
                  </a:lnTo>
                  <a:close/>
                </a:path>
                <a:path w="3438525" h="1265554">
                  <a:moveTo>
                    <a:pt x="247650" y="3441"/>
                  </a:moveTo>
                  <a:lnTo>
                    <a:pt x="247180" y="2324"/>
                  </a:lnTo>
                  <a:lnTo>
                    <a:pt x="245325" y="469"/>
                  </a:lnTo>
                  <a:lnTo>
                    <a:pt x="244195" y="0"/>
                  </a:lnTo>
                  <a:lnTo>
                    <a:pt x="241566" y="0"/>
                  </a:lnTo>
                  <a:lnTo>
                    <a:pt x="240449" y="469"/>
                  </a:lnTo>
                  <a:lnTo>
                    <a:pt x="238582" y="2324"/>
                  </a:lnTo>
                  <a:lnTo>
                    <a:pt x="238125" y="3441"/>
                  </a:lnTo>
                  <a:lnTo>
                    <a:pt x="238125" y="6070"/>
                  </a:lnTo>
                  <a:lnTo>
                    <a:pt x="238582" y="7200"/>
                  </a:lnTo>
                  <a:lnTo>
                    <a:pt x="240449" y="9055"/>
                  </a:lnTo>
                  <a:lnTo>
                    <a:pt x="241566" y="9525"/>
                  </a:lnTo>
                  <a:lnTo>
                    <a:pt x="244195" y="9525"/>
                  </a:lnTo>
                  <a:lnTo>
                    <a:pt x="245325" y="9055"/>
                  </a:lnTo>
                  <a:lnTo>
                    <a:pt x="247180" y="7200"/>
                  </a:lnTo>
                  <a:lnTo>
                    <a:pt x="247650" y="6070"/>
                  </a:lnTo>
                  <a:lnTo>
                    <a:pt x="247650" y="3441"/>
                  </a:lnTo>
                  <a:close/>
                </a:path>
                <a:path w="3438525" h="1265554">
                  <a:moveTo>
                    <a:pt x="295275" y="328904"/>
                  </a:moveTo>
                  <a:lnTo>
                    <a:pt x="294805" y="327787"/>
                  </a:lnTo>
                  <a:lnTo>
                    <a:pt x="292950" y="325920"/>
                  </a:lnTo>
                  <a:lnTo>
                    <a:pt x="291820" y="325462"/>
                  </a:lnTo>
                  <a:lnTo>
                    <a:pt x="289191" y="325462"/>
                  </a:lnTo>
                  <a:lnTo>
                    <a:pt x="288074" y="325920"/>
                  </a:lnTo>
                  <a:lnTo>
                    <a:pt x="286207" y="327787"/>
                  </a:lnTo>
                  <a:lnTo>
                    <a:pt x="285750" y="328904"/>
                  </a:lnTo>
                  <a:lnTo>
                    <a:pt x="285750" y="331533"/>
                  </a:lnTo>
                  <a:lnTo>
                    <a:pt x="286207" y="332663"/>
                  </a:lnTo>
                  <a:lnTo>
                    <a:pt x="288074" y="334518"/>
                  </a:lnTo>
                  <a:lnTo>
                    <a:pt x="289191" y="334987"/>
                  </a:lnTo>
                  <a:lnTo>
                    <a:pt x="291820" y="334987"/>
                  </a:lnTo>
                  <a:lnTo>
                    <a:pt x="292950" y="334518"/>
                  </a:lnTo>
                  <a:lnTo>
                    <a:pt x="294805" y="332663"/>
                  </a:lnTo>
                  <a:lnTo>
                    <a:pt x="295275" y="331533"/>
                  </a:lnTo>
                  <a:lnTo>
                    <a:pt x="295275" y="328904"/>
                  </a:lnTo>
                  <a:close/>
                </a:path>
                <a:path w="3438525" h="1265554">
                  <a:moveTo>
                    <a:pt x="295275" y="3441"/>
                  </a:moveTo>
                  <a:lnTo>
                    <a:pt x="294805" y="2324"/>
                  </a:lnTo>
                  <a:lnTo>
                    <a:pt x="292950" y="469"/>
                  </a:lnTo>
                  <a:lnTo>
                    <a:pt x="291820" y="0"/>
                  </a:lnTo>
                  <a:lnTo>
                    <a:pt x="289191" y="0"/>
                  </a:lnTo>
                  <a:lnTo>
                    <a:pt x="288074" y="469"/>
                  </a:lnTo>
                  <a:lnTo>
                    <a:pt x="286207" y="2324"/>
                  </a:lnTo>
                  <a:lnTo>
                    <a:pt x="285750" y="3441"/>
                  </a:lnTo>
                  <a:lnTo>
                    <a:pt x="285750" y="6070"/>
                  </a:lnTo>
                  <a:lnTo>
                    <a:pt x="286207" y="7200"/>
                  </a:lnTo>
                  <a:lnTo>
                    <a:pt x="288074" y="9055"/>
                  </a:lnTo>
                  <a:lnTo>
                    <a:pt x="289191" y="9525"/>
                  </a:lnTo>
                  <a:lnTo>
                    <a:pt x="291820" y="9525"/>
                  </a:lnTo>
                  <a:lnTo>
                    <a:pt x="292950" y="9055"/>
                  </a:lnTo>
                  <a:lnTo>
                    <a:pt x="294805" y="7200"/>
                  </a:lnTo>
                  <a:lnTo>
                    <a:pt x="295275" y="6070"/>
                  </a:lnTo>
                  <a:lnTo>
                    <a:pt x="295275" y="3441"/>
                  </a:lnTo>
                  <a:close/>
                </a:path>
                <a:path w="3438525" h="1265554">
                  <a:moveTo>
                    <a:pt x="342900" y="328904"/>
                  </a:moveTo>
                  <a:lnTo>
                    <a:pt x="342430" y="327787"/>
                  </a:lnTo>
                  <a:lnTo>
                    <a:pt x="340575" y="325920"/>
                  </a:lnTo>
                  <a:lnTo>
                    <a:pt x="339445" y="325462"/>
                  </a:lnTo>
                  <a:lnTo>
                    <a:pt x="336816" y="325462"/>
                  </a:lnTo>
                  <a:lnTo>
                    <a:pt x="335699" y="325920"/>
                  </a:lnTo>
                  <a:lnTo>
                    <a:pt x="333832" y="327787"/>
                  </a:lnTo>
                  <a:lnTo>
                    <a:pt x="333375" y="328904"/>
                  </a:lnTo>
                  <a:lnTo>
                    <a:pt x="333375" y="331533"/>
                  </a:lnTo>
                  <a:lnTo>
                    <a:pt x="333832" y="332663"/>
                  </a:lnTo>
                  <a:lnTo>
                    <a:pt x="335699" y="334518"/>
                  </a:lnTo>
                  <a:lnTo>
                    <a:pt x="336816" y="334987"/>
                  </a:lnTo>
                  <a:lnTo>
                    <a:pt x="339445" y="334987"/>
                  </a:lnTo>
                  <a:lnTo>
                    <a:pt x="340575" y="334518"/>
                  </a:lnTo>
                  <a:lnTo>
                    <a:pt x="342430" y="332663"/>
                  </a:lnTo>
                  <a:lnTo>
                    <a:pt x="342900" y="331533"/>
                  </a:lnTo>
                  <a:lnTo>
                    <a:pt x="342900" y="328904"/>
                  </a:lnTo>
                  <a:close/>
                </a:path>
                <a:path w="3438525" h="1265554">
                  <a:moveTo>
                    <a:pt x="342900" y="3441"/>
                  </a:moveTo>
                  <a:lnTo>
                    <a:pt x="342430" y="2324"/>
                  </a:lnTo>
                  <a:lnTo>
                    <a:pt x="340575" y="469"/>
                  </a:lnTo>
                  <a:lnTo>
                    <a:pt x="339445" y="0"/>
                  </a:lnTo>
                  <a:lnTo>
                    <a:pt x="336816" y="0"/>
                  </a:lnTo>
                  <a:lnTo>
                    <a:pt x="335699" y="469"/>
                  </a:lnTo>
                  <a:lnTo>
                    <a:pt x="333832" y="2324"/>
                  </a:lnTo>
                  <a:lnTo>
                    <a:pt x="333375" y="3441"/>
                  </a:lnTo>
                  <a:lnTo>
                    <a:pt x="333375" y="6070"/>
                  </a:lnTo>
                  <a:lnTo>
                    <a:pt x="333832" y="7200"/>
                  </a:lnTo>
                  <a:lnTo>
                    <a:pt x="335699" y="9055"/>
                  </a:lnTo>
                  <a:lnTo>
                    <a:pt x="336816" y="9525"/>
                  </a:lnTo>
                  <a:lnTo>
                    <a:pt x="339445" y="9525"/>
                  </a:lnTo>
                  <a:lnTo>
                    <a:pt x="340575" y="9055"/>
                  </a:lnTo>
                  <a:lnTo>
                    <a:pt x="342430" y="7200"/>
                  </a:lnTo>
                  <a:lnTo>
                    <a:pt x="342900" y="6070"/>
                  </a:lnTo>
                  <a:lnTo>
                    <a:pt x="342900" y="3441"/>
                  </a:lnTo>
                  <a:close/>
                </a:path>
                <a:path w="3438525" h="1265554">
                  <a:moveTo>
                    <a:pt x="390525" y="328904"/>
                  </a:moveTo>
                  <a:lnTo>
                    <a:pt x="390055" y="327787"/>
                  </a:lnTo>
                  <a:lnTo>
                    <a:pt x="388200" y="325920"/>
                  </a:lnTo>
                  <a:lnTo>
                    <a:pt x="387070" y="325462"/>
                  </a:lnTo>
                  <a:lnTo>
                    <a:pt x="384441" y="325462"/>
                  </a:lnTo>
                  <a:lnTo>
                    <a:pt x="383324" y="325920"/>
                  </a:lnTo>
                  <a:lnTo>
                    <a:pt x="381457" y="327787"/>
                  </a:lnTo>
                  <a:lnTo>
                    <a:pt x="381000" y="328904"/>
                  </a:lnTo>
                  <a:lnTo>
                    <a:pt x="381000" y="331533"/>
                  </a:lnTo>
                  <a:lnTo>
                    <a:pt x="381457" y="332663"/>
                  </a:lnTo>
                  <a:lnTo>
                    <a:pt x="383324" y="334518"/>
                  </a:lnTo>
                  <a:lnTo>
                    <a:pt x="384441" y="334987"/>
                  </a:lnTo>
                  <a:lnTo>
                    <a:pt x="387070" y="334987"/>
                  </a:lnTo>
                  <a:lnTo>
                    <a:pt x="388200" y="334518"/>
                  </a:lnTo>
                  <a:lnTo>
                    <a:pt x="390055" y="332663"/>
                  </a:lnTo>
                  <a:lnTo>
                    <a:pt x="390525" y="331533"/>
                  </a:lnTo>
                  <a:lnTo>
                    <a:pt x="390525" y="328904"/>
                  </a:lnTo>
                  <a:close/>
                </a:path>
                <a:path w="3438525" h="1265554">
                  <a:moveTo>
                    <a:pt x="390525" y="3441"/>
                  </a:moveTo>
                  <a:lnTo>
                    <a:pt x="390055" y="2324"/>
                  </a:lnTo>
                  <a:lnTo>
                    <a:pt x="388200" y="469"/>
                  </a:lnTo>
                  <a:lnTo>
                    <a:pt x="387070" y="0"/>
                  </a:lnTo>
                  <a:lnTo>
                    <a:pt x="384441" y="0"/>
                  </a:lnTo>
                  <a:lnTo>
                    <a:pt x="383324" y="469"/>
                  </a:lnTo>
                  <a:lnTo>
                    <a:pt x="381457" y="2324"/>
                  </a:lnTo>
                  <a:lnTo>
                    <a:pt x="381000" y="3441"/>
                  </a:lnTo>
                  <a:lnTo>
                    <a:pt x="381000" y="6070"/>
                  </a:lnTo>
                  <a:lnTo>
                    <a:pt x="381457" y="7200"/>
                  </a:lnTo>
                  <a:lnTo>
                    <a:pt x="383324" y="9055"/>
                  </a:lnTo>
                  <a:lnTo>
                    <a:pt x="384441" y="9525"/>
                  </a:lnTo>
                  <a:lnTo>
                    <a:pt x="387070" y="9525"/>
                  </a:lnTo>
                  <a:lnTo>
                    <a:pt x="388200" y="9055"/>
                  </a:lnTo>
                  <a:lnTo>
                    <a:pt x="390055" y="7200"/>
                  </a:lnTo>
                  <a:lnTo>
                    <a:pt x="390525" y="6070"/>
                  </a:lnTo>
                  <a:lnTo>
                    <a:pt x="390525" y="3441"/>
                  </a:lnTo>
                  <a:close/>
                </a:path>
                <a:path w="3438525" h="1265554">
                  <a:moveTo>
                    <a:pt x="438150" y="328904"/>
                  </a:moveTo>
                  <a:lnTo>
                    <a:pt x="437680" y="327787"/>
                  </a:lnTo>
                  <a:lnTo>
                    <a:pt x="435825" y="325920"/>
                  </a:lnTo>
                  <a:lnTo>
                    <a:pt x="434695" y="325462"/>
                  </a:lnTo>
                  <a:lnTo>
                    <a:pt x="432066" y="325462"/>
                  </a:lnTo>
                  <a:lnTo>
                    <a:pt x="430949" y="325920"/>
                  </a:lnTo>
                  <a:lnTo>
                    <a:pt x="429082" y="327787"/>
                  </a:lnTo>
                  <a:lnTo>
                    <a:pt x="428625" y="328904"/>
                  </a:lnTo>
                  <a:lnTo>
                    <a:pt x="428625" y="331533"/>
                  </a:lnTo>
                  <a:lnTo>
                    <a:pt x="429082" y="332663"/>
                  </a:lnTo>
                  <a:lnTo>
                    <a:pt x="430949" y="334518"/>
                  </a:lnTo>
                  <a:lnTo>
                    <a:pt x="432066" y="334987"/>
                  </a:lnTo>
                  <a:lnTo>
                    <a:pt x="434695" y="334987"/>
                  </a:lnTo>
                  <a:lnTo>
                    <a:pt x="435825" y="334518"/>
                  </a:lnTo>
                  <a:lnTo>
                    <a:pt x="437680" y="332663"/>
                  </a:lnTo>
                  <a:lnTo>
                    <a:pt x="438150" y="331533"/>
                  </a:lnTo>
                  <a:lnTo>
                    <a:pt x="438150" y="328904"/>
                  </a:lnTo>
                  <a:close/>
                </a:path>
                <a:path w="3438525" h="1265554">
                  <a:moveTo>
                    <a:pt x="438150" y="3441"/>
                  </a:moveTo>
                  <a:lnTo>
                    <a:pt x="437680" y="2324"/>
                  </a:lnTo>
                  <a:lnTo>
                    <a:pt x="435825" y="469"/>
                  </a:lnTo>
                  <a:lnTo>
                    <a:pt x="434695" y="0"/>
                  </a:lnTo>
                  <a:lnTo>
                    <a:pt x="432066" y="0"/>
                  </a:lnTo>
                  <a:lnTo>
                    <a:pt x="430949" y="469"/>
                  </a:lnTo>
                  <a:lnTo>
                    <a:pt x="429082" y="2324"/>
                  </a:lnTo>
                  <a:lnTo>
                    <a:pt x="428625" y="3441"/>
                  </a:lnTo>
                  <a:lnTo>
                    <a:pt x="428625" y="6070"/>
                  </a:lnTo>
                  <a:lnTo>
                    <a:pt x="429082" y="7200"/>
                  </a:lnTo>
                  <a:lnTo>
                    <a:pt x="430949" y="9055"/>
                  </a:lnTo>
                  <a:lnTo>
                    <a:pt x="432066" y="9525"/>
                  </a:lnTo>
                  <a:lnTo>
                    <a:pt x="434695" y="9525"/>
                  </a:lnTo>
                  <a:lnTo>
                    <a:pt x="435825" y="9055"/>
                  </a:lnTo>
                  <a:lnTo>
                    <a:pt x="437680" y="7200"/>
                  </a:lnTo>
                  <a:lnTo>
                    <a:pt x="438150" y="6070"/>
                  </a:lnTo>
                  <a:lnTo>
                    <a:pt x="438150" y="3441"/>
                  </a:lnTo>
                  <a:close/>
                </a:path>
                <a:path w="3438525" h="1265554">
                  <a:moveTo>
                    <a:pt x="485775" y="328904"/>
                  </a:moveTo>
                  <a:lnTo>
                    <a:pt x="485305" y="327787"/>
                  </a:lnTo>
                  <a:lnTo>
                    <a:pt x="483450" y="325920"/>
                  </a:lnTo>
                  <a:lnTo>
                    <a:pt x="482320" y="325462"/>
                  </a:lnTo>
                  <a:lnTo>
                    <a:pt x="479691" y="325462"/>
                  </a:lnTo>
                  <a:lnTo>
                    <a:pt x="478574" y="325920"/>
                  </a:lnTo>
                  <a:lnTo>
                    <a:pt x="476707" y="327787"/>
                  </a:lnTo>
                  <a:lnTo>
                    <a:pt x="476250" y="328904"/>
                  </a:lnTo>
                  <a:lnTo>
                    <a:pt x="476250" y="331533"/>
                  </a:lnTo>
                  <a:lnTo>
                    <a:pt x="476707" y="332663"/>
                  </a:lnTo>
                  <a:lnTo>
                    <a:pt x="478574" y="334518"/>
                  </a:lnTo>
                  <a:lnTo>
                    <a:pt x="479691" y="334987"/>
                  </a:lnTo>
                  <a:lnTo>
                    <a:pt x="482320" y="334987"/>
                  </a:lnTo>
                  <a:lnTo>
                    <a:pt x="483450" y="334518"/>
                  </a:lnTo>
                  <a:lnTo>
                    <a:pt x="485305" y="332663"/>
                  </a:lnTo>
                  <a:lnTo>
                    <a:pt x="485775" y="331533"/>
                  </a:lnTo>
                  <a:lnTo>
                    <a:pt x="485775" y="328904"/>
                  </a:lnTo>
                  <a:close/>
                </a:path>
                <a:path w="3438525" h="1265554">
                  <a:moveTo>
                    <a:pt x="485775" y="3441"/>
                  </a:moveTo>
                  <a:lnTo>
                    <a:pt x="485305" y="2324"/>
                  </a:lnTo>
                  <a:lnTo>
                    <a:pt x="483450" y="469"/>
                  </a:lnTo>
                  <a:lnTo>
                    <a:pt x="482320" y="0"/>
                  </a:lnTo>
                  <a:lnTo>
                    <a:pt x="479691" y="0"/>
                  </a:lnTo>
                  <a:lnTo>
                    <a:pt x="478574" y="469"/>
                  </a:lnTo>
                  <a:lnTo>
                    <a:pt x="476707" y="2324"/>
                  </a:lnTo>
                  <a:lnTo>
                    <a:pt x="476250" y="3441"/>
                  </a:lnTo>
                  <a:lnTo>
                    <a:pt x="476250" y="6070"/>
                  </a:lnTo>
                  <a:lnTo>
                    <a:pt x="476707" y="7200"/>
                  </a:lnTo>
                  <a:lnTo>
                    <a:pt x="478574" y="9055"/>
                  </a:lnTo>
                  <a:lnTo>
                    <a:pt x="479691" y="9525"/>
                  </a:lnTo>
                  <a:lnTo>
                    <a:pt x="482320" y="9525"/>
                  </a:lnTo>
                  <a:lnTo>
                    <a:pt x="483450" y="9055"/>
                  </a:lnTo>
                  <a:lnTo>
                    <a:pt x="485305" y="7200"/>
                  </a:lnTo>
                  <a:lnTo>
                    <a:pt x="485775" y="6070"/>
                  </a:lnTo>
                  <a:lnTo>
                    <a:pt x="485775" y="3441"/>
                  </a:lnTo>
                  <a:close/>
                </a:path>
                <a:path w="3438525" h="1265554">
                  <a:moveTo>
                    <a:pt x="533400" y="328904"/>
                  </a:moveTo>
                  <a:lnTo>
                    <a:pt x="532930" y="327787"/>
                  </a:lnTo>
                  <a:lnTo>
                    <a:pt x="531075" y="325920"/>
                  </a:lnTo>
                  <a:lnTo>
                    <a:pt x="529945" y="325462"/>
                  </a:lnTo>
                  <a:lnTo>
                    <a:pt x="527316" y="325462"/>
                  </a:lnTo>
                  <a:lnTo>
                    <a:pt x="526199" y="325920"/>
                  </a:lnTo>
                  <a:lnTo>
                    <a:pt x="524332" y="327787"/>
                  </a:lnTo>
                  <a:lnTo>
                    <a:pt x="523875" y="328904"/>
                  </a:lnTo>
                  <a:lnTo>
                    <a:pt x="523875" y="331533"/>
                  </a:lnTo>
                  <a:lnTo>
                    <a:pt x="524332" y="332663"/>
                  </a:lnTo>
                  <a:lnTo>
                    <a:pt x="526199" y="334518"/>
                  </a:lnTo>
                  <a:lnTo>
                    <a:pt x="527316" y="334987"/>
                  </a:lnTo>
                  <a:lnTo>
                    <a:pt x="529945" y="334987"/>
                  </a:lnTo>
                  <a:lnTo>
                    <a:pt x="531075" y="334518"/>
                  </a:lnTo>
                  <a:lnTo>
                    <a:pt x="532930" y="332663"/>
                  </a:lnTo>
                  <a:lnTo>
                    <a:pt x="533400" y="331533"/>
                  </a:lnTo>
                  <a:lnTo>
                    <a:pt x="533400" y="328904"/>
                  </a:lnTo>
                  <a:close/>
                </a:path>
                <a:path w="3438525" h="1265554">
                  <a:moveTo>
                    <a:pt x="533400" y="3441"/>
                  </a:moveTo>
                  <a:lnTo>
                    <a:pt x="532930" y="2324"/>
                  </a:lnTo>
                  <a:lnTo>
                    <a:pt x="531075" y="469"/>
                  </a:lnTo>
                  <a:lnTo>
                    <a:pt x="529945" y="0"/>
                  </a:lnTo>
                  <a:lnTo>
                    <a:pt x="527316" y="0"/>
                  </a:lnTo>
                  <a:lnTo>
                    <a:pt x="526199" y="469"/>
                  </a:lnTo>
                  <a:lnTo>
                    <a:pt x="524332" y="2324"/>
                  </a:lnTo>
                  <a:lnTo>
                    <a:pt x="523875" y="3441"/>
                  </a:lnTo>
                  <a:lnTo>
                    <a:pt x="523875" y="6070"/>
                  </a:lnTo>
                  <a:lnTo>
                    <a:pt x="524332" y="7200"/>
                  </a:lnTo>
                  <a:lnTo>
                    <a:pt x="526199" y="9055"/>
                  </a:lnTo>
                  <a:lnTo>
                    <a:pt x="527316" y="9525"/>
                  </a:lnTo>
                  <a:lnTo>
                    <a:pt x="529945" y="9525"/>
                  </a:lnTo>
                  <a:lnTo>
                    <a:pt x="531075" y="9055"/>
                  </a:lnTo>
                  <a:lnTo>
                    <a:pt x="532930" y="7200"/>
                  </a:lnTo>
                  <a:lnTo>
                    <a:pt x="533400" y="6070"/>
                  </a:lnTo>
                  <a:lnTo>
                    <a:pt x="533400" y="3441"/>
                  </a:lnTo>
                  <a:close/>
                </a:path>
                <a:path w="3438525" h="1265554">
                  <a:moveTo>
                    <a:pt x="581025" y="328904"/>
                  </a:moveTo>
                  <a:lnTo>
                    <a:pt x="580555" y="327787"/>
                  </a:lnTo>
                  <a:lnTo>
                    <a:pt x="578700" y="325920"/>
                  </a:lnTo>
                  <a:lnTo>
                    <a:pt x="577570" y="325462"/>
                  </a:lnTo>
                  <a:lnTo>
                    <a:pt x="574941" y="325462"/>
                  </a:lnTo>
                  <a:lnTo>
                    <a:pt x="573824" y="325920"/>
                  </a:lnTo>
                  <a:lnTo>
                    <a:pt x="571957" y="327787"/>
                  </a:lnTo>
                  <a:lnTo>
                    <a:pt x="571500" y="328904"/>
                  </a:lnTo>
                  <a:lnTo>
                    <a:pt x="571500" y="331533"/>
                  </a:lnTo>
                  <a:lnTo>
                    <a:pt x="571957" y="332663"/>
                  </a:lnTo>
                  <a:lnTo>
                    <a:pt x="573824" y="334518"/>
                  </a:lnTo>
                  <a:lnTo>
                    <a:pt x="574941" y="334987"/>
                  </a:lnTo>
                  <a:lnTo>
                    <a:pt x="577570" y="334987"/>
                  </a:lnTo>
                  <a:lnTo>
                    <a:pt x="578700" y="334518"/>
                  </a:lnTo>
                  <a:lnTo>
                    <a:pt x="580555" y="332663"/>
                  </a:lnTo>
                  <a:lnTo>
                    <a:pt x="581025" y="331533"/>
                  </a:lnTo>
                  <a:lnTo>
                    <a:pt x="581025" y="328904"/>
                  </a:lnTo>
                  <a:close/>
                </a:path>
                <a:path w="3438525" h="1265554">
                  <a:moveTo>
                    <a:pt x="581025" y="3441"/>
                  </a:moveTo>
                  <a:lnTo>
                    <a:pt x="580555" y="2324"/>
                  </a:lnTo>
                  <a:lnTo>
                    <a:pt x="578700" y="469"/>
                  </a:lnTo>
                  <a:lnTo>
                    <a:pt x="577570" y="0"/>
                  </a:lnTo>
                  <a:lnTo>
                    <a:pt x="574941" y="0"/>
                  </a:lnTo>
                  <a:lnTo>
                    <a:pt x="573824" y="469"/>
                  </a:lnTo>
                  <a:lnTo>
                    <a:pt x="571957" y="2324"/>
                  </a:lnTo>
                  <a:lnTo>
                    <a:pt x="571500" y="3441"/>
                  </a:lnTo>
                  <a:lnTo>
                    <a:pt x="571500" y="6070"/>
                  </a:lnTo>
                  <a:lnTo>
                    <a:pt x="571957" y="7200"/>
                  </a:lnTo>
                  <a:lnTo>
                    <a:pt x="573824" y="9055"/>
                  </a:lnTo>
                  <a:lnTo>
                    <a:pt x="574941" y="9525"/>
                  </a:lnTo>
                  <a:lnTo>
                    <a:pt x="577570" y="9525"/>
                  </a:lnTo>
                  <a:lnTo>
                    <a:pt x="578700" y="9055"/>
                  </a:lnTo>
                  <a:lnTo>
                    <a:pt x="580555" y="7200"/>
                  </a:lnTo>
                  <a:lnTo>
                    <a:pt x="581025" y="6070"/>
                  </a:lnTo>
                  <a:lnTo>
                    <a:pt x="581025" y="3441"/>
                  </a:lnTo>
                  <a:close/>
                </a:path>
                <a:path w="3438525" h="1265554">
                  <a:moveTo>
                    <a:pt x="628650" y="328904"/>
                  </a:moveTo>
                  <a:lnTo>
                    <a:pt x="628180" y="327787"/>
                  </a:lnTo>
                  <a:lnTo>
                    <a:pt x="626325" y="325920"/>
                  </a:lnTo>
                  <a:lnTo>
                    <a:pt x="625195" y="325462"/>
                  </a:lnTo>
                  <a:lnTo>
                    <a:pt x="622566" y="325462"/>
                  </a:lnTo>
                  <a:lnTo>
                    <a:pt x="621449" y="325920"/>
                  </a:lnTo>
                  <a:lnTo>
                    <a:pt x="619582" y="327787"/>
                  </a:lnTo>
                  <a:lnTo>
                    <a:pt x="619125" y="328904"/>
                  </a:lnTo>
                  <a:lnTo>
                    <a:pt x="619125" y="331533"/>
                  </a:lnTo>
                  <a:lnTo>
                    <a:pt x="619582" y="332663"/>
                  </a:lnTo>
                  <a:lnTo>
                    <a:pt x="621449" y="334518"/>
                  </a:lnTo>
                  <a:lnTo>
                    <a:pt x="622566" y="334987"/>
                  </a:lnTo>
                  <a:lnTo>
                    <a:pt x="625195" y="334987"/>
                  </a:lnTo>
                  <a:lnTo>
                    <a:pt x="626325" y="334518"/>
                  </a:lnTo>
                  <a:lnTo>
                    <a:pt x="628180" y="332663"/>
                  </a:lnTo>
                  <a:lnTo>
                    <a:pt x="628650" y="331533"/>
                  </a:lnTo>
                  <a:lnTo>
                    <a:pt x="628650" y="328904"/>
                  </a:lnTo>
                  <a:close/>
                </a:path>
                <a:path w="3438525" h="1265554">
                  <a:moveTo>
                    <a:pt x="628650" y="3441"/>
                  </a:moveTo>
                  <a:lnTo>
                    <a:pt x="628180" y="2324"/>
                  </a:lnTo>
                  <a:lnTo>
                    <a:pt x="626325" y="469"/>
                  </a:lnTo>
                  <a:lnTo>
                    <a:pt x="625195" y="0"/>
                  </a:lnTo>
                  <a:lnTo>
                    <a:pt x="622566" y="0"/>
                  </a:lnTo>
                  <a:lnTo>
                    <a:pt x="621449" y="469"/>
                  </a:lnTo>
                  <a:lnTo>
                    <a:pt x="619582" y="2324"/>
                  </a:lnTo>
                  <a:lnTo>
                    <a:pt x="619125" y="3441"/>
                  </a:lnTo>
                  <a:lnTo>
                    <a:pt x="619125" y="6070"/>
                  </a:lnTo>
                  <a:lnTo>
                    <a:pt x="619582" y="7200"/>
                  </a:lnTo>
                  <a:lnTo>
                    <a:pt x="621449" y="9055"/>
                  </a:lnTo>
                  <a:lnTo>
                    <a:pt x="622566" y="9525"/>
                  </a:lnTo>
                  <a:lnTo>
                    <a:pt x="625195" y="9525"/>
                  </a:lnTo>
                  <a:lnTo>
                    <a:pt x="626325" y="9055"/>
                  </a:lnTo>
                  <a:lnTo>
                    <a:pt x="628180" y="7200"/>
                  </a:lnTo>
                  <a:lnTo>
                    <a:pt x="628650" y="6070"/>
                  </a:lnTo>
                  <a:lnTo>
                    <a:pt x="628650" y="3441"/>
                  </a:lnTo>
                  <a:close/>
                </a:path>
                <a:path w="3438525" h="1265554">
                  <a:moveTo>
                    <a:pt x="676275" y="328904"/>
                  </a:moveTo>
                  <a:lnTo>
                    <a:pt x="675805" y="327787"/>
                  </a:lnTo>
                  <a:lnTo>
                    <a:pt x="673950" y="325920"/>
                  </a:lnTo>
                  <a:lnTo>
                    <a:pt x="672820" y="325462"/>
                  </a:lnTo>
                  <a:lnTo>
                    <a:pt x="670191" y="325462"/>
                  </a:lnTo>
                  <a:lnTo>
                    <a:pt x="669074" y="325920"/>
                  </a:lnTo>
                  <a:lnTo>
                    <a:pt x="667207" y="327787"/>
                  </a:lnTo>
                  <a:lnTo>
                    <a:pt x="666750" y="328904"/>
                  </a:lnTo>
                  <a:lnTo>
                    <a:pt x="666750" y="331533"/>
                  </a:lnTo>
                  <a:lnTo>
                    <a:pt x="667207" y="332663"/>
                  </a:lnTo>
                  <a:lnTo>
                    <a:pt x="669074" y="334518"/>
                  </a:lnTo>
                  <a:lnTo>
                    <a:pt x="670191" y="334987"/>
                  </a:lnTo>
                  <a:lnTo>
                    <a:pt x="672820" y="334987"/>
                  </a:lnTo>
                  <a:lnTo>
                    <a:pt x="673950" y="334518"/>
                  </a:lnTo>
                  <a:lnTo>
                    <a:pt x="675805" y="332663"/>
                  </a:lnTo>
                  <a:lnTo>
                    <a:pt x="676275" y="331533"/>
                  </a:lnTo>
                  <a:lnTo>
                    <a:pt x="676275" y="328904"/>
                  </a:lnTo>
                  <a:close/>
                </a:path>
                <a:path w="3438525" h="1265554">
                  <a:moveTo>
                    <a:pt x="676275" y="3441"/>
                  </a:moveTo>
                  <a:lnTo>
                    <a:pt x="675805" y="2324"/>
                  </a:lnTo>
                  <a:lnTo>
                    <a:pt x="673950" y="469"/>
                  </a:lnTo>
                  <a:lnTo>
                    <a:pt x="672820" y="0"/>
                  </a:lnTo>
                  <a:lnTo>
                    <a:pt x="670191" y="0"/>
                  </a:lnTo>
                  <a:lnTo>
                    <a:pt x="669074" y="469"/>
                  </a:lnTo>
                  <a:lnTo>
                    <a:pt x="667207" y="2324"/>
                  </a:lnTo>
                  <a:lnTo>
                    <a:pt x="666750" y="3441"/>
                  </a:lnTo>
                  <a:lnTo>
                    <a:pt x="666750" y="6070"/>
                  </a:lnTo>
                  <a:lnTo>
                    <a:pt x="667207" y="7200"/>
                  </a:lnTo>
                  <a:lnTo>
                    <a:pt x="669074" y="9055"/>
                  </a:lnTo>
                  <a:lnTo>
                    <a:pt x="670191" y="9525"/>
                  </a:lnTo>
                  <a:lnTo>
                    <a:pt x="672820" y="9525"/>
                  </a:lnTo>
                  <a:lnTo>
                    <a:pt x="673950" y="9055"/>
                  </a:lnTo>
                  <a:lnTo>
                    <a:pt x="675805" y="7200"/>
                  </a:lnTo>
                  <a:lnTo>
                    <a:pt x="676275" y="6070"/>
                  </a:lnTo>
                  <a:lnTo>
                    <a:pt x="676275" y="3441"/>
                  </a:lnTo>
                  <a:close/>
                </a:path>
                <a:path w="3438525" h="1265554">
                  <a:moveTo>
                    <a:pt x="723900" y="328904"/>
                  </a:moveTo>
                  <a:lnTo>
                    <a:pt x="723430" y="327787"/>
                  </a:lnTo>
                  <a:lnTo>
                    <a:pt x="721575" y="325920"/>
                  </a:lnTo>
                  <a:lnTo>
                    <a:pt x="720445" y="325462"/>
                  </a:lnTo>
                  <a:lnTo>
                    <a:pt x="717816" y="325462"/>
                  </a:lnTo>
                  <a:lnTo>
                    <a:pt x="716699" y="325920"/>
                  </a:lnTo>
                  <a:lnTo>
                    <a:pt x="714832" y="327787"/>
                  </a:lnTo>
                  <a:lnTo>
                    <a:pt x="714375" y="328904"/>
                  </a:lnTo>
                  <a:lnTo>
                    <a:pt x="714375" y="331533"/>
                  </a:lnTo>
                  <a:lnTo>
                    <a:pt x="714832" y="332663"/>
                  </a:lnTo>
                  <a:lnTo>
                    <a:pt x="716699" y="334518"/>
                  </a:lnTo>
                  <a:lnTo>
                    <a:pt x="717816" y="334987"/>
                  </a:lnTo>
                  <a:lnTo>
                    <a:pt x="720445" y="334987"/>
                  </a:lnTo>
                  <a:lnTo>
                    <a:pt x="721575" y="334518"/>
                  </a:lnTo>
                  <a:lnTo>
                    <a:pt x="723430" y="332663"/>
                  </a:lnTo>
                  <a:lnTo>
                    <a:pt x="723900" y="331533"/>
                  </a:lnTo>
                  <a:lnTo>
                    <a:pt x="723900" y="328904"/>
                  </a:lnTo>
                  <a:close/>
                </a:path>
                <a:path w="3438525" h="1265554">
                  <a:moveTo>
                    <a:pt x="723900" y="3441"/>
                  </a:moveTo>
                  <a:lnTo>
                    <a:pt x="723430" y="2324"/>
                  </a:lnTo>
                  <a:lnTo>
                    <a:pt x="721575" y="469"/>
                  </a:lnTo>
                  <a:lnTo>
                    <a:pt x="720445" y="0"/>
                  </a:lnTo>
                  <a:lnTo>
                    <a:pt x="717816" y="0"/>
                  </a:lnTo>
                  <a:lnTo>
                    <a:pt x="716699" y="469"/>
                  </a:lnTo>
                  <a:lnTo>
                    <a:pt x="714832" y="2324"/>
                  </a:lnTo>
                  <a:lnTo>
                    <a:pt x="714375" y="3441"/>
                  </a:lnTo>
                  <a:lnTo>
                    <a:pt x="714375" y="6070"/>
                  </a:lnTo>
                  <a:lnTo>
                    <a:pt x="714832" y="7200"/>
                  </a:lnTo>
                  <a:lnTo>
                    <a:pt x="716699" y="9055"/>
                  </a:lnTo>
                  <a:lnTo>
                    <a:pt x="717816" y="9525"/>
                  </a:lnTo>
                  <a:lnTo>
                    <a:pt x="720445" y="9525"/>
                  </a:lnTo>
                  <a:lnTo>
                    <a:pt x="721575" y="9055"/>
                  </a:lnTo>
                  <a:lnTo>
                    <a:pt x="723430" y="7200"/>
                  </a:lnTo>
                  <a:lnTo>
                    <a:pt x="723900" y="6070"/>
                  </a:lnTo>
                  <a:lnTo>
                    <a:pt x="723900" y="3441"/>
                  </a:lnTo>
                  <a:close/>
                </a:path>
                <a:path w="3438525" h="1265554">
                  <a:moveTo>
                    <a:pt x="771525" y="328904"/>
                  </a:moveTo>
                  <a:lnTo>
                    <a:pt x="771055" y="327787"/>
                  </a:lnTo>
                  <a:lnTo>
                    <a:pt x="769200" y="325920"/>
                  </a:lnTo>
                  <a:lnTo>
                    <a:pt x="768070" y="325462"/>
                  </a:lnTo>
                  <a:lnTo>
                    <a:pt x="765441" y="325462"/>
                  </a:lnTo>
                  <a:lnTo>
                    <a:pt x="764324" y="325920"/>
                  </a:lnTo>
                  <a:lnTo>
                    <a:pt x="762457" y="327787"/>
                  </a:lnTo>
                  <a:lnTo>
                    <a:pt x="762000" y="328904"/>
                  </a:lnTo>
                  <a:lnTo>
                    <a:pt x="762000" y="331533"/>
                  </a:lnTo>
                  <a:lnTo>
                    <a:pt x="762457" y="332663"/>
                  </a:lnTo>
                  <a:lnTo>
                    <a:pt x="764324" y="334518"/>
                  </a:lnTo>
                  <a:lnTo>
                    <a:pt x="765441" y="334987"/>
                  </a:lnTo>
                  <a:lnTo>
                    <a:pt x="768070" y="334987"/>
                  </a:lnTo>
                  <a:lnTo>
                    <a:pt x="769200" y="334518"/>
                  </a:lnTo>
                  <a:lnTo>
                    <a:pt x="771055" y="332663"/>
                  </a:lnTo>
                  <a:lnTo>
                    <a:pt x="771525" y="331533"/>
                  </a:lnTo>
                  <a:lnTo>
                    <a:pt x="771525" y="328904"/>
                  </a:lnTo>
                  <a:close/>
                </a:path>
                <a:path w="3438525" h="1265554">
                  <a:moveTo>
                    <a:pt x="771525" y="3441"/>
                  </a:moveTo>
                  <a:lnTo>
                    <a:pt x="771055" y="2324"/>
                  </a:lnTo>
                  <a:lnTo>
                    <a:pt x="769200" y="469"/>
                  </a:lnTo>
                  <a:lnTo>
                    <a:pt x="768070" y="0"/>
                  </a:lnTo>
                  <a:lnTo>
                    <a:pt x="765441" y="0"/>
                  </a:lnTo>
                  <a:lnTo>
                    <a:pt x="764324" y="469"/>
                  </a:lnTo>
                  <a:lnTo>
                    <a:pt x="762457" y="2324"/>
                  </a:lnTo>
                  <a:lnTo>
                    <a:pt x="762000" y="3441"/>
                  </a:lnTo>
                  <a:lnTo>
                    <a:pt x="762000" y="6070"/>
                  </a:lnTo>
                  <a:lnTo>
                    <a:pt x="762457" y="7200"/>
                  </a:lnTo>
                  <a:lnTo>
                    <a:pt x="764324" y="9055"/>
                  </a:lnTo>
                  <a:lnTo>
                    <a:pt x="765441" y="9525"/>
                  </a:lnTo>
                  <a:lnTo>
                    <a:pt x="768070" y="9525"/>
                  </a:lnTo>
                  <a:lnTo>
                    <a:pt x="769200" y="9055"/>
                  </a:lnTo>
                  <a:lnTo>
                    <a:pt x="771055" y="7200"/>
                  </a:lnTo>
                  <a:lnTo>
                    <a:pt x="771525" y="6070"/>
                  </a:lnTo>
                  <a:lnTo>
                    <a:pt x="771525" y="3441"/>
                  </a:lnTo>
                  <a:close/>
                </a:path>
                <a:path w="3438525" h="1265554">
                  <a:moveTo>
                    <a:pt x="819150" y="328904"/>
                  </a:moveTo>
                  <a:lnTo>
                    <a:pt x="818680" y="327787"/>
                  </a:lnTo>
                  <a:lnTo>
                    <a:pt x="816825" y="325920"/>
                  </a:lnTo>
                  <a:lnTo>
                    <a:pt x="815695" y="325462"/>
                  </a:lnTo>
                  <a:lnTo>
                    <a:pt x="813066" y="325462"/>
                  </a:lnTo>
                  <a:lnTo>
                    <a:pt x="811949" y="325920"/>
                  </a:lnTo>
                  <a:lnTo>
                    <a:pt x="810082" y="327787"/>
                  </a:lnTo>
                  <a:lnTo>
                    <a:pt x="809625" y="328904"/>
                  </a:lnTo>
                  <a:lnTo>
                    <a:pt x="809625" y="331533"/>
                  </a:lnTo>
                  <a:lnTo>
                    <a:pt x="810082" y="332663"/>
                  </a:lnTo>
                  <a:lnTo>
                    <a:pt x="811949" y="334518"/>
                  </a:lnTo>
                  <a:lnTo>
                    <a:pt x="813066" y="334987"/>
                  </a:lnTo>
                  <a:lnTo>
                    <a:pt x="815695" y="334987"/>
                  </a:lnTo>
                  <a:lnTo>
                    <a:pt x="816825" y="334518"/>
                  </a:lnTo>
                  <a:lnTo>
                    <a:pt x="818680" y="332663"/>
                  </a:lnTo>
                  <a:lnTo>
                    <a:pt x="819150" y="331533"/>
                  </a:lnTo>
                  <a:lnTo>
                    <a:pt x="819150" y="328904"/>
                  </a:lnTo>
                  <a:close/>
                </a:path>
                <a:path w="3438525" h="1265554">
                  <a:moveTo>
                    <a:pt x="819150" y="3441"/>
                  </a:moveTo>
                  <a:lnTo>
                    <a:pt x="818680" y="2324"/>
                  </a:lnTo>
                  <a:lnTo>
                    <a:pt x="816825" y="469"/>
                  </a:lnTo>
                  <a:lnTo>
                    <a:pt x="815695" y="0"/>
                  </a:lnTo>
                  <a:lnTo>
                    <a:pt x="813066" y="0"/>
                  </a:lnTo>
                  <a:lnTo>
                    <a:pt x="811949" y="469"/>
                  </a:lnTo>
                  <a:lnTo>
                    <a:pt x="810082" y="2324"/>
                  </a:lnTo>
                  <a:lnTo>
                    <a:pt x="809625" y="3441"/>
                  </a:lnTo>
                  <a:lnTo>
                    <a:pt x="809625" y="6070"/>
                  </a:lnTo>
                  <a:lnTo>
                    <a:pt x="810082" y="7200"/>
                  </a:lnTo>
                  <a:lnTo>
                    <a:pt x="811949" y="9055"/>
                  </a:lnTo>
                  <a:lnTo>
                    <a:pt x="813066" y="9525"/>
                  </a:lnTo>
                  <a:lnTo>
                    <a:pt x="815695" y="9525"/>
                  </a:lnTo>
                  <a:lnTo>
                    <a:pt x="816825" y="9055"/>
                  </a:lnTo>
                  <a:lnTo>
                    <a:pt x="818680" y="7200"/>
                  </a:lnTo>
                  <a:lnTo>
                    <a:pt x="819150" y="6070"/>
                  </a:lnTo>
                  <a:lnTo>
                    <a:pt x="819150" y="3441"/>
                  </a:lnTo>
                  <a:close/>
                </a:path>
                <a:path w="3438525" h="1265554">
                  <a:moveTo>
                    <a:pt x="866775" y="328904"/>
                  </a:moveTo>
                  <a:lnTo>
                    <a:pt x="866305" y="327787"/>
                  </a:lnTo>
                  <a:lnTo>
                    <a:pt x="864450" y="325920"/>
                  </a:lnTo>
                  <a:lnTo>
                    <a:pt x="863320" y="325462"/>
                  </a:lnTo>
                  <a:lnTo>
                    <a:pt x="860691" y="325462"/>
                  </a:lnTo>
                  <a:lnTo>
                    <a:pt x="859574" y="325920"/>
                  </a:lnTo>
                  <a:lnTo>
                    <a:pt x="857707" y="327787"/>
                  </a:lnTo>
                  <a:lnTo>
                    <a:pt x="857250" y="328904"/>
                  </a:lnTo>
                  <a:lnTo>
                    <a:pt x="857250" y="331533"/>
                  </a:lnTo>
                  <a:lnTo>
                    <a:pt x="857707" y="332663"/>
                  </a:lnTo>
                  <a:lnTo>
                    <a:pt x="859574" y="334518"/>
                  </a:lnTo>
                  <a:lnTo>
                    <a:pt x="860691" y="334987"/>
                  </a:lnTo>
                  <a:lnTo>
                    <a:pt x="863320" y="334987"/>
                  </a:lnTo>
                  <a:lnTo>
                    <a:pt x="864450" y="334518"/>
                  </a:lnTo>
                  <a:lnTo>
                    <a:pt x="866305" y="332663"/>
                  </a:lnTo>
                  <a:lnTo>
                    <a:pt x="866775" y="331533"/>
                  </a:lnTo>
                  <a:lnTo>
                    <a:pt x="866775" y="328904"/>
                  </a:lnTo>
                  <a:close/>
                </a:path>
                <a:path w="3438525" h="1265554">
                  <a:moveTo>
                    <a:pt x="866775" y="3441"/>
                  </a:moveTo>
                  <a:lnTo>
                    <a:pt x="866305" y="2324"/>
                  </a:lnTo>
                  <a:lnTo>
                    <a:pt x="864450" y="469"/>
                  </a:lnTo>
                  <a:lnTo>
                    <a:pt x="863320" y="0"/>
                  </a:lnTo>
                  <a:lnTo>
                    <a:pt x="860691" y="0"/>
                  </a:lnTo>
                  <a:lnTo>
                    <a:pt x="859574" y="469"/>
                  </a:lnTo>
                  <a:lnTo>
                    <a:pt x="857707" y="2324"/>
                  </a:lnTo>
                  <a:lnTo>
                    <a:pt x="857250" y="3441"/>
                  </a:lnTo>
                  <a:lnTo>
                    <a:pt x="857250" y="6070"/>
                  </a:lnTo>
                  <a:lnTo>
                    <a:pt x="857707" y="7200"/>
                  </a:lnTo>
                  <a:lnTo>
                    <a:pt x="859574" y="9055"/>
                  </a:lnTo>
                  <a:lnTo>
                    <a:pt x="860691" y="9525"/>
                  </a:lnTo>
                  <a:lnTo>
                    <a:pt x="863320" y="9525"/>
                  </a:lnTo>
                  <a:lnTo>
                    <a:pt x="864450" y="9055"/>
                  </a:lnTo>
                  <a:lnTo>
                    <a:pt x="866305" y="7200"/>
                  </a:lnTo>
                  <a:lnTo>
                    <a:pt x="866775" y="6070"/>
                  </a:lnTo>
                  <a:lnTo>
                    <a:pt x="866775" y="3441"/>
                  </a:lnTo>
                  <a:close/>
                </a:path>
                <a:path w="3438525" h="1265554">
                  <a:moveTo>
                    <a:pt x="914400" y="328904"/>
                  </a:moveTo>
                  <a:lnTo>
                    <a:pt x="913930" y="327787"/>
                  </a:lnTo>
                  <a:lnTo>
                    <a:pt x="912075" y="325920"/>
                  </a:lnTo>
                  <a:lnTo>
                    <a:pt x="910945" y="325462"/>
                  </a:lnTo>
                  <a:lnTo>
                    <a:pt x="908316" y="325462"/>
                  </a:lnTo>
                  <a:lnTo>
                    <a:pt x="907199" y="325920"/>
                  </a:lnTo>
                  <a:lnTo>
                    <a:pt x="905332" y="327787"/>
                  </a:lnTo>
                  <a:lnTo>
                    <a:pt x="904875" y="328904"/>
                  </a:lnTo>
                  <a:lnTo>
                    <a:pt x="904875" y="331533"/>
                  </a:lnTo>
                  <a:lnTo>
                    <a:pt x="905332" y="332663"/>
                  </a:lnTo>
                  <a:lnTo>
                    <a:pt x="907199" y="334518"/>
                  </a:lnTo>
                  <a:lnTo>
                    <a:pt x="908316" y="334987"/>
                  </a:lnTo>
                  <a:lnTo>
                    <a:pt x="910945" y="334987"/>
                  </a:lnTo>
                  <a:lnTo>
                    <a:pt x="912075" y="334518"/>
                  </a:lnTo>
                  <a:lnTo>
                    <a:pt x="913930" y="332663"/>
                  </a:lnTo>
                  <a:lnTo>
                    <a:pt x="914400" y="331533"/>
                  </a:lnTo>
                  <a:lnTo>
                    <a:pt x="914400" y="328904"/>
                  </a:lnTo>
                  <a:close/>
                </a:path>
                <a:path w="3438525" h="1265554">
                  <a:moveTo>
                    <a:pt x="914400" y="3441"/>
                  </a:moveTo>
                  <a:lnTo>
                    <a:pt x="913930" y="2324"/>
                  </a:lnTo>
                  <a:lnTo>
                    <a:pt x="912075" y="469"/>
                  </a:lnTo>
                  <a:lnTo>
                    <a:pt x="910945" y="0"/>
                  </a:lnTo>
                  <a:lnTo>
                    <a:pt x="908316" y="0"/>
                  </a:lnTo>
                  <a:lnTo>
                    <a:pt x="907199" y="469"/>
                  </a:lnTo>
                  <a:lnTo>
                    <a:pt x="905332" y="2324"/>
                  </a:lnTo>
                  <a:lnTo>
                    <a:pt x="904875" y="3441"/>
                  </a:lnTo>
                  <a:lnTo>
                    <a:pt x="904875" y="6070"/>
                  </a:lnTo>
                  <a:lnTo>
                    <a:pt x="905332" y="7200"/>
                  </a:lnTo>
                  <a:lnTo>
                    <a:pt x="907199" y="9055"/>
                  </a:lnTo>
                  <a:lnTo>
                    <a:pt x="908316" y="9525"/>
                  </a:lnTo>
                  <a:lnTo>
                    <a:pt x="910945" y="9525"/>
                  </a:lnTo>
                  <a:lnTo>
                    <a:pt x="912075" y="9055"/>
                  </a:lnTo>
                  <a:lnTo>
                    <a:pt x="913930" y="7200"/>
                  </a:lnTo>
                  <a:lnTo>
                    <a:pt x="914400" y="6070"/>
                  </a:lnTo>
                  <a:lnTo>
                    <a:pt x="914400" y="3441"/>
                  </a:lnTo>
                  <a:close/>
                </a:path>
                <a:path w="3438525" h="1265554">
                  <a:moveTo>
                    <a:pt x="962025" y="328904"/>
                  </a:moveTo>
                  <a:lnTo>
                    <a:pt x="961555" y="327787"/>
                  </a:lnTo>
                  <a:lnTo>
                    <a:pt x="959700" y="325920"/>
                  </a:lnTo>
                  <a:lnTo>
                    <a:pt x="958570" y="325462"/>
                  </a:lnTo>
                  <a:lnTo>
                    <a:pt x="955941" y="325462"/>
                  </a:lnTo>
                  <a:lnTo>
                    <a:pt x="954824" y="325920"/>
                  </a:lnTo>
                  <a:lnTo>
                    <a:pt x="952957" y="327787"/>
                  </a:lnTo>
                  <a:lnTo>
                    <a:pt x="952500" y="328904"/>
                  </a:lnTo>
                  <a:lnTo>
                    <a:pt x="952500" y="331533"/>
                  </a:lnTo>
                  <a:lnTo>
                    <a:pt x="952957" y="332663"/>
                  </a:lnTo>
                  <a:lnTo>
                    <a:pt x="954824" y="334518"/>
                  </a:lnTo>
                  <a:lnTo>
                    <a:pt x="955941" y="334987"/>
                  </a:lnTo>
                  <a:lnTo>
                    <a:pt x="958570" y="334987"/>
                  </a:lnTo>
                  <a:lnTo>
                    <a:pt x="959700" y="334518"/>
                  </a:lnTo>
                  <a:lnTo>
                    <a:pt x="961555" y="332663"/>
                  </a:lnTo>
                  <a:lnTo>
                    <a:pt x="962025" y="331533"/>
                  </a:lnTo>
                  <a:lnTo>
                    <a:pt x="962025" y="328904"/>
                  </a:lnTo>
                  <a:close/>
                </a:path>
                <a:path w="3438525" h="1265554">
                  <a:moveTo>
                    <a:pt x="962025" y="3441"/>
                  </a:moveTo>
                  <a:lnTo>
                    <a:pt x="961555" y="2324"/>
                  </a:lnTo>
                  <a:lnTo>
                    <a:pt x="959700" y="469"/>
                  </a:lnTo>
                  <a:lnTo>
                    <a:pt x="958570" y="0"/>
                  </a:lnTo>
                  <a:lnTo>
                    <a:pt x="955941" y="0"/>
                  </a:lnTo>
                  <a:lnTo>
                    <a:pt x="954824" y="469"/>
                  </a:lnTo>
                  <a:lnTo>
                    <a:pt x="952957" y="2324"/>
                  </a:lnTo>
                  <a:lnTo>
                    <a:pt x="952500" y="3441"/>
                  </a:lnTo>
                  <a:lnTo>
                    <a:pt x="952500" y="6070"/>
                  </a:lnTo>
                  <a:lnTo>
                    <a:pt x="952957" y="7200"/>
                  </a:lnTo>
                  <a:lnTo>
                    <a:pt x="954824" y="9055"/>
                  </a:lnTo>
                  <a:lnTo>
                    <a:pt x="955941" y="9525"/>
                  </a:lnTo>
                  <a:lnTo>
                    <a:pt x="958570" y="9525"/>
                  </a:lnTo>
                  <a:lnTo>
                    <a:pt x="959700" y="9055"/>
                  </a:lnTo>
                  <a:lnTo>
                    <a:pt x="961555" y="7200"/>
                  </a:lnTo>
                  <a:lnTo>
                    <a:pt x="962025" y="6070"/>
                  </a:lnTo>
                  <a:lnTo>
                    <a:pt x="962025" y="3441"/>
                  </a:lnTo>
                  <a:close/>
                </a:path>
                <a:path w="3438525" h="1265554">
                  <a:moveTo>
                    <a:pt x="1009650" y="328904"/>
                  </a:moveTo>
                  <a:lnTo>
                    <a:pt x="1009180" y="327787"/>
                  </a:lnTo>
                  <a:lnTo>
                    <a:pt x="1007325" y="325920"/>
                  </a:lnTo>
                  <a:lnTo>
                    <a:pt x="1006195" y="325462"/>
                  </a:lnTo>
                  <a:lnTo>
                    <a:pt x="1003566" y="325462"/>
                  </a:lnTo>
                  <a:lnTo>
                    <a:pt x="1002449" y="325920"/>
                  </a:lnTo>
                  <a:lnTo>
                    <a:pt x="1000582" y="327787"/>
                  </a:lnTo>
                  <a:lnTo>
                    <a:pt x="1000125" y="328904"/>
                  </a:lnTo>
                  <a:lnTo>
                    <a:pt x="1000125" y="331533"/>
                  </a:lnTo>
                  <a:lnTo>
                    <a:pt x="1000582" y="332663"/>
                  </a:lnTo>
                  <a:lnTo>
                    <a:pt x="1002449" y="334518"/>
                  </a:lnTo>
                  <a:lnTo>
                    <a:pt x="1003566" y="334987"/>
                  </a:lnTo>
                  <a:lnTo>
                    <a:pt x="1006195" y="334987"/>
                  </a:lnTo>
                  <a:lnTo>
                    <a:pt x="1007325" y="334518"/>
                  </a:lnTo>
                  <a:lnTo>
                    <a:pt x="1009180" y="332663"/>
                  </a:lnTo>
                  <a:lnTo>
                    <a:pt x="1009650" y="331533"/>
                  </a:lnTo>
                  <a:lnTo>
                    <a:pt x="1009650" y="328904"/>
                  </a:lnTo>
                  <a:close/>
                </a:path>
                <a:path w="3438525" h="1265554">
                  <a:moveTo>
                    <a:pt x="1009650" y="3441"/>
                  </a:moveTo>
                  <a:lnTo>
                    <a:pt x="1009180" y="2324"/>
                  </a:lnTo>
                  <a:lnTo>
                    <a:pt x="1007325" y="469"/>
                  </a:lnTo>
                  <a:lnTo>
                    <a:pt x="1006195" y="0"/>
                  </a:lnTo>
                  <a:lnTo>
                    <a:pt x="1003566" y="0"/>
                  </a:lnTo>
                  <a:lnTo>
                    <a:pt x="1002449" y="469"/>
                  </a:lnTo>
                  <a:lnTo>
                    <a:pt x="1000582" y="2324"/>
                  </a:lnTo>
                  <a:lnTo>
                    <a:pt x="1000125" y="3441"/>
                  </a:lnTo>
                  <a:lnTo>
                    <a:pt x="1000125" y="6070"/>
                  </a:lnTo>
                  <a:lnTo>
                    <a:pt x="1000582" y="7200"/>
                  </a:lnTo>
                  <a:lnTo>
                    <a:pt x="1002449" y="9055"/>
                  </a:lnTo>
                  <a:lnTo>
                    <a:pt x="1003566" y="9525"/>
                  </a:lnTo>
                  <a:lnTo>
                    <a:pt x="1006195" y="9525"/>
                  </a:lnTo>
                  <a:lnTo>
                    <a:pt x="1007325" y="9055"/>
                  </a:lnTo>
                  <a:lnTo>
                    <a:pt x="1009180" y="7200"/>
                  </a:lnTo>
                  <a:lnTo>
                    <a:pt x="1009650" y="6070"/>
                  </a:lnTo>
                  <a:lnTo>
                    <a:pt x="1009650" y="3441"/>
                  </a:lnTo>
                  <a:close/>
                </a:path>
                <a:path w="3438525" h="1265554">
                  <a:moveTo>
                    <a:pt x="1057275" y="328904"/>
                  </a:moveTo>
                  <a:lnTo>
                    <a:pt x="1056805" y="327787"/>
                  </a:lnTo>
                  <a:lnTo>
                    <a:pt x="1054950" y="325920"/>
                  </a:lnTo>
                  <a:lnTo>
                    <a:pt x="1053820" y="325462"/>
                  </a:lnTo>
                  <a:lnTo>
                    <a:pt x="1051191" y="325462"/>
                  </a:lnTo>
                  <a:lnTo>
                    <a:pt x="1050074" y="325920"/>
                  </a:lnTo>
                  <a:lnTo>
                    <a:pt x="1048207" y="327787"/>
                  </a:lnTo>
                  <a:lnTo>
                    <a:pt x="1047750" y="328904"/>
                  </a:lnTo>
                  <a:lnTo>
                    <a:pt x="1047750" y="331533"/>
                  </a:lnTo>
                  <a:lnTo>
                    <a:pt x="1048207" y="332663"/>
                  </a:lnTo>
                  <a:lnTo>
                    <a:pt x="1050074" y="334518"/>
                  </a:lnTo>
                  <a:lnTo>
                    <a:pt x="1051191" y="334987"/>
                  </a:lnTo>
                  <a:lnTo>
                    <a:pt x="1053820" y="334987"/>
                  </a:lnTo>
                  <a:lnTo>
                    <a:pt x="1054950" y="334518"/>
                  </a:lnTo>
                  <a:lnTo>
                    <a:pt x="1056805" y="332663"/>
                  </a:lnTo>
                  <a:lnTo>
                    <a:pt x="1057275" y="331533"/>
                  </a:lnTo>
                  <a:lnTo>
                    <a:pt x="1057275" y="328904"/>
                  </a:lnTo>
                  <a:close/>
                </a:path>
                <a:path w="3438525" h="1265554">
                  <a:moveTo>
                    <a:pt x="1057275" y="3441"/>
                  </a:moveTo>
                  <a:lnTo>
                    <a:pt x="1056805" y="2324"/>
                  </a:lnTo>
                  <a:lnTo>
                    <a:pt x="1054950" y="469"/>
                  </a:lnTo>
                  <a:lnTo>
                    <a:pt x="1053820" y="0"/>
                  </a:lnTo>
                  <a:lnTo>
                    <a:pt x="1051191" y="0"/>
                  </a:lnTo>
                  <a:lnTo>
                    <a:pt x="1050074" y="469"/>
                  </a:lnTo>
                  <a:lnTo>
                    <a:pt x="1048207" y="2324"/>
                  </a:lnTo>
                  <a:lnTo>
                    <a:pt x="1047750" y="3441"/>
                  </a:lnTo>
                  <a:lnTo>
                    <a:pt x="1047750" y="6070"/>
                  </a:lnTo>
                  <a:lnTo>
                    <a:pt x="1048207" y="7200"/>
                  </a:lnTo>
                  <a:lnTo>
                    <a:pt x="1050074" y="9055"/>
                  </a:lnTo>
                  <a:lnTo>
                    <a:pt x="1051191" y="9525"/>
                  </a:lnTo>
                  <a:lnTo>
                    <a:pt x="1053820" y="9525"/>
                  </a:lnTo>
                  <a:lnTo>
                    <a:pt x="1054950" y="9055"/>
                  </a:lnTo>
                  <a:lnTo>
                    <a:pt x="1056805" y="7200"/>
                  </a:lnTo>
                  <a:lnTo>
                    <a:pt x="1057275" y="6070"/>
                  </a:lnTo>
                  <a:lnTo>
                    <a:pt x="1057275" y="3441"/>
                  </a:lnTo>
                  <a:close/>
                </a:path>
                <a:path w="3438525" h="1265554">
                  <a:moveTo>
                    <a:pt x="1104900" y="328904"/>
                  </a:moveTo>
                  <a:lnTo>
                    <a:pt x="1104430" y="327787"/>
                  </a:lnTo>
                  <a:lnTo>
                    <a:pt x="1102575" y="325920"/>
                  </a:lnTo>
                  <a:lnTo>
                    <a:pt x="1101445" y="325462"/>
                  </a:lnTo>
                  <a:lnTo>
                    <a:pt x="1098816" y="325462"/>
                  </a:lnTo>
                  <a:lnTo>
                    <a:pt x="1097699" y="325920"/>
                  </a:lnTo>
                  <a:lnTo>
                    <a:pt x="1095832" y="327787"/>
                  </a:lnTo>
                  <a:lnTo>
                    <a:pt x="1095375" y="328904"/>
                  </a:lnTo>
                  <a:lnTo>
                    <a:pt x="1095375" y="331533"/>
                  </a:lnTo>
                  <a:lnTo>
                    <a:pt x="1095832" y="332663"/>
                  </a:lnTo>
                  <a:lnTo>
                    <a:pt x="1097699" y="334518"/>
                  </a:lnTo>
                  <a:lnTo>
                    <a:pt x="1098816" y="334987"/>
                  </a:lnTo>
                  <a:lnTo>
                    <a:pt x="1101445" y="334987"/>
                  </a:lnTo>
                  <a:lnTo>
                    <a:pt x="1102575" y="334518"/>
                  </a:lnTo>
                  <a:lnTo>
                    <a:pt x="1104430" y="332663"/>
                  </a:lnTo>
                  <a:lnTo>
                    <a:pt x="1104900" y="331533"/>
                  </a:lnTo>
                  <a:lnTo>
                    <a:pt x="1104900" y="328904"/>
                  </a:lnTo>
                  <a:close/>
                </a:path>
                <a:path w="3438525" h="1265554">
                  <a:moveTo>
                    <a:pt x="1104900" y="3441"/>
                  </a:moveTo>
                  <a:lnTo>
                    <a:pt x="1104430" y="2324"/>
                  </a:lnTo>
                  <a:lnTo>
                    <a:pt x="1102575" y="469"/>
                  </a:lnTo>
                  <a:lnTo>
                    <a:pt x="1101445" y="0"/>
                  </a:lnTo>
                  <a:lnTo>
                    <a:pt x="1098816" y="0"/>
                  </a:lnTo>
                  <a:lnTo>
                    <a:pt x="1097699" y="469"/>
                  </a:lnTo>
                  <a:lnTo>
                    <a:pt x="1095832" y="2324"/>
                  </a:lnTo>
                  <a:lnTo>
                    <a:pt x="1095375" y="3441"/>
                  </a:lnTo>
                  <a:lnTo>
                    <a:pt x="1095375" y="6070"/>
                  </a:lnTo>
                  <a:lnTo>
                    <a:pt x="1095832" y="7200"/>
                  </a:lnTo>
                  <a:lnTo>
                    <a:pt x="1097699" y="9055"/>
                  </a:lnTo>
                  <a:lnTo>
                    <a:pt x="1098816" y="9525"/>
                  </a:lnTo>
                  <a:lnTo>
                    <a:pt x="1101445" y="9525"/>
                  </a:lnTo>
                  <a:lnTo>
                    <a:pt x="1102575" y="9055"/>
                  </a:lnTo>
                  <a:lnTo>
                    <a:pt x="1104430" y="7200"/>
                  </a:lnTo>
                  <a:lnTo>
                    <a:pt x="1104900" y="6070"/>
                  </a:lnTo>
                  <a:lnTo>
                    <a:pt x="1104900" y="3441"/>
                  </a:lnTo>
                  <a:close/>
                </a:path>
                <a:path w="3438525" h="1265554">
                  <a:moveTo>
                    <a:pt x="1152525" y="328904"/>
                  </a:moveTo>
                  <a:lnTo>
                    <a:pt x="1152055" y="327787"/>
                  </a:lnTo>
                  <a:lnTo>
                    <a:pt x="1150200" y="325920"/>
                  </a:lnTo>
                  <a:lnTo>
                    <a:pt x="1149070" y="325462"/>
                  </a:lnTo>
                  <a:lnTo>
                    <a:pt x="1146441" y="325462"/>
                  </a:lnTo>
                  <a:lnTo>
                    <a:pt x="1145324" y="325920"/>
                  </a:lnTo>
                  <a:lnTo>
                    <a:pt x="1143457" y="327787"/>
                  </a:lnTo>
                  <a:lnTo>
                    <a:pt x="1143000" y="328904"/>
                  </a:lnTo>
                  <a:lnTo>
                    <a:pt x="1143000" y="331533"/>
                  </a:lnTo>
                  <a:lnTo>
                    <a:pt x="1143457" y="332663"/>
                  </a:lnTo>
                  <a:lnTo>
                    <a:pt x="1145324" y="334518"/>
                  </a:lnTo>
                  <a:lnTo>
                    <a:pt x="1146441" y="334987"/>
                  </a:lnTo>
                  <a:lnTo>
                    <a:pt x="1149070" y="334987"/>
                  </a:lnTo>
                  <a:lnTo>
                    <a:pt x="1150200" y="334518"/>
                  </a:lnTo>
                  <a:lnTo>
                    <a:pt x="1152055" y="332663"/>
                  </a:lnTo>
                  <a:lnTo>
                    <a:pt x="1152525" y="331533"/>
                  </a:lnTo>
                  <a:lnTo>
                    <a:pt x="1152525" y="328904"/>
                  </a:lnTo>
                  <a:close/>
                </a:path>
                <a:path w="3438525" h="1265554">
                  <a:moveTo>
                    <a:pt x="1152525" y="3441"/>
                  </a:moveTo>
                  <a:lnTo>
                    <a:pt x="1152055" y="2324"/>
                  </a:lnTo>
                  <a:lnTo>
                    <a:pt x="1150200" y="469"/>
                  </a:lnTo>
                  <a:lnTo>
                    <a:pt x="1149070" y="0"/>
                  </a:lnTo>
                  <a:lnTo>
                    <a:pt x="1146441" y="0"/>
                  </a:lnTo>
                  <a:lnTo>
                    <a:pt x="1145324" y="469"/>
                  </a:lnTo>
                  <a:lnTo>
                    <a:pt x="1143457" y="2324"/>
                  </a:lnTo>
                  <a:lnTo>
                    <a:pt x="1143000" y="3441"/>
                  </a:lnTo>
                  <a:lnTo>
                    <a:pt x="1143000" y="6070"/>
                  </a:lnTo>
                  <a:lnTo>
                    <a:pt x="1143457" y="7200"/>
                  </a:lnTo>
                  <a:lnTo>
                    <a:pt x="1145324" y="9055"/>
                  </a:lnTo>
                  <a:lnTo>
                    <a:pt x="1146441" y="9525"/>
                  </a:lnTo>
                  <a:lnTo>
                    <a:pt x="1149070" y="9525"/>
                  </a:lnTo>
                  <a:lnTo>
                    <a:pt x="1150200" y="9055"/>
                  </a:lnTo>
                  <a:lnTo>
                    <a:pt x="1152055" y="7200"/>
                  </a:lnTo>
                  <a:lnTo>
                    <a:pt x="1152525" y="6070"/>
                  </a:lnTo>
                  <a:lnTo>
                    <a:pt x="1152525" y="3441"/>
                  </a:lnTo>
                  <a:close/>
                </a:path>
                <a:path w="3438525" h="1265554">
                  <a:moveTo>
                    <a:pt x="1200150" y="328904"/>
                  </a:moveTo>
                  <a:lnTo>
                    <a:pt x="1199680" y="327787"/>
                  </a:lnTo>
                  <a:lnTo>
                    <a:pt x="1197825" y="325920"/>
                  </a:lnTo>
                  <a:lnTo>
                    <a:pt x="1196695" y="325462"/>
                  </a:lnTo>
                  <a:lnTo>
                    <a:pt x="1194066" y="325462"/>
                  </a:lnTo>
                  <a:lnTo>
                    <a:pt x="1192949" y="325920"/>
                  </a:lnTo>
                  <a:lnTo>
                    <a:pt x="1191082" y="327787"/>
                  </a:lnTo>
                  <a:lnTo>
                    <a:pt x="1190625" y="328904"/>
                  </a:lnTo>
                  <a:lnTo>
                    <a:pt x="1190625" y="331533"/>
                  </a:lnTo>
                  <a:lnTo>
                    <a:pt x="1191082" y="332663"/>
                  </a:lnTo>
                  <a:lnTo>
                    <a:pt x="1192949" y="334518"/>
                  </a:lnTo>
                  <a:lnTo>
                    <a:pt x="1194066" y="334987"/>
                  </a:lnTo>
                  <a:lnTo>
                    <a:pt x="1196695" y="334987"/>
                  </a:lnTo>
                  <a:lnTo>
                    <a:pt x="1197825" y="334518"/>
                  </a:lnTo>
                  <a:lnTo>
                    <a:pt x="1199680" y="332663"/>
                  </a:lnTo>
                  <a:lnTo>
                    <a:pt x="1200150" y="331533"/>
                  </a:lnTo>
                  <a:lnTo>
                    <a:pt x="1200150" y="328904"/>
                  </a:lnTo>
                  <a:close/>
                </a:path>
                <a:path w="3438525" h="1265554">
                  <a:moveTo>
                    <a:pt x="1200150" y="3441"/>
                  </a:moveTo>
                  <a:lnTo>
                    <a:pt x="1199680" y="2324"/>
                  </a:lnTo>
                  <a:lnTo>
                    <a:pt x="1197825" y="469"/>
                  </a:lnTo>
                  <a:lnTo>
                    <a:pt x="1196695" y="0"/>
                  </a:lnTo>
                  <a:lnTo>
                    <a:pt x="1194066" y="0"/>
                  </a:lnTo>
                  <a:lnTo>
                    <a:pt x="1192949" y="469"/>
                  </a:lnTo>
                  <a:lnTo>
                    <a:pt x="1191082" y="2324"/>
                  </a:lnTo>
                  <a:lnTo>
                    <a:pt x="1190625" y="3441"/>
                  </a:lnTo>
                  <a:lnTo>
                    <a:pt x="1190625" y="6070"/>
                  </a:lnTo>
                  <a:lnTo>
                    <a:pt x="1191082" y="7200"/>
                  </a:lnTo>
                  <a:lnTo>
                    <a:pt x="1192949" y="9055"/>
                  </a:lnTo>
                  <a:lnTo>
                    <a:pt x="1194066" y="9525"/>
                  </a:lnTo>
                  <a:lnTo>
                    <a:pt x="1196695" y="9525"/>
                  </a:lnTo>
                  <a:lnTo>
                    <a:pt x="1197825" y="9055"/>
                  </a:lnTo>
                  <a:lnTo>
                    <a:pt x="1199680" y="7200"/>
                  </a:lnTo>
                  <a:lnTo>
                    <a:pt x="1200150" y="6070"/>
                  </a:lnTo>
                  <a:lnTo>
                    <a:pt x="1200150" y="3441"/>
                  </a:lnTo>
                  <a:close/>
                </a:path>
                <a:path w="3438525" h="1265554">
                  <a:moveTo>
                    <a:pt x="1247775" y="328904"/>
                  </a:moveTo>
                  <a:lnTo>
                    <a:pt x="1247305" y="327787"/>
                  </a:lnTo>
                  <a:lnTo>
                    <a:pt x="1245450" y="325920"/>
                  </a:lnTo>
                  <a:lnTo>
                    <a:pt x="1244320" y="325462"/>
                  </a:lnTo>
                  <a:lnTo>
                    <a:pt x="1241691" y="325462"/>
                  </a:lnTo>
                  <a:lnTo>
                    <a:pt x="1240574" y="325920"/>
                  </a:lnTo>
                  <a:lnTo>
                    <a:pt x="1238707" y="327787"/>
                  </a:lnTo>
                  <a:lnTo>
                    <a:pt x="1238250" y="328904"/>
                  </a:lnTo>
                  <a:lnTo>
                    <a:pt x="1238250" y="331533"/>
                  </a:lnTo>
                  <a:lnTo>
                    <a:pt x="1238707" y="332663"/>
                  </a:lnTo>
                  <a:lnTo>
                    <a:pt x="1240574" y="334518"/>
                  </a:lnTo>
                  <a:lnTo>
                    <a:pt x="1241691" y="334987"/>
                  </a:lnTo>
                  <a:lnTo>
                    <a:pt x="1244320" y="334987"/>
                  </a:lnTo>
                  <a:lnTo>
                    <a:pt x="1245450" y="334518"/>
                  </a:lnTo>
                  <a:lnTo>
                    <a:pt x="1247305" y="332663"/>
                  </a:lnTo>
                  <a:lnTo>
                    <a:pt x="1247775" y="331533"/>
                  </a:lnTo>
                  <a:lnTo>
                    <a:pt x="1247775" y="328904"/>
                  </a:lnTo>
                  <a:close/>
                </a:path>
                <a:path w="3438525" h="1265554">
                  <a:moveTo>
                    <a:pt x="1247775" y="3441"/>
                  </a:moveTo>
                  <a:lnTo>
                    <a:pt x="1247305" y="2324"/>
                  </a:lnTo>
                  <a:lnTo>
                    <a:pt x="1245450" y="469"/>
                  </a:lnTo>
                  <a:lnTo>
                    <a:pt x="1244320" y="0"/>
                  </a:lnTo>
                  <a:lnTo>
                    <a:pt x="1241691" y="0"/>
                  </a:lnTo>
                  <a:lnTo>
                    <a:pt x="1240574" y="469"/>
                  </a:lnTo>
                  <a:lnTo>
                    <a:pt x="1238707" y="2324"/>
                  </a:lnTo>
                  <a:lnTo>
                    <a:pt x="1238250" y="3441"/>
                  </a:lnTo>
                  <a:lnTo>
                    <a:pt x="1238250" y="6070"/>
                  </a:lnTo>
                  <a:lnTo>
                    <a:pt x="1238707" y="7200"/>
                  </a:lnTo>
                  <a:lnTo>
                    <a:pt x="1240574" y="9055"/>
                  </a:lnTo>
                  <a:lnTo>
                    <a:pt x="1241691" y="9525"/>
                  </a:lnTo>
                  <a:lnTo>
                    <a:pt x="1244320" y="9525"/>
                  </a:lnTo>
                  <a:lnTo>
                    <a:pt x="1245450" y="9055"/>
                  </a:lnTo>
                  <a:lnTo>
                    <a:pt x="1247305" y="7200"/>
                  </a:lnTo>
                  <a:lnTo>
                    <a:pt x="1247775" y="6070"/>
                  </a:lnTo>
                  <a:lnTo>
                    <a:pt x="1247775" y="3441"/>
                  </a:lnTo>
                  <a:close/>
                </a:path>
                <a:path w="3438525" h="1265554">
                  <a:moveTo>
                    <a:pt x="1295400" y="328904"/>
                  </a:moveTo>
                  <a:lnTo>
                    <a:pt x="1294930" y="327787"/>
                  </a:lnTo>
                  <a:lnTo>
                    <a:pt x="1293075" y="325920"/>
                  </a:lnTo>
                  <a:lnTo>
                    <a:pt x="1291945" y="325462"/>
                  </a:lnTo>
                  <a:lnTo>
                    <a:pt x="1289316" y="325462"/>
                  </a:lnTo>
                  <a:lnTo>
                    <a:pt x="1288199" y="325920"/>
                  </a:lnTo>
                  <a:lnTo>
                    <a:pt x="1286332" y="327787"/>
                  </a:lnTo>
                  <a:lnTo>
                    <a:pt x="1285875" y="328904"/>
                  </a:lnTo>
                  <a:lnTo>
                    <a:pt x="1285875" y="331533"/>
                  </a:lnTo>
                  <a:lnTo>
                    <a:pt x="1286332" y="332663"/>
                  </a:lnTo>
                  <a:lnTo>
                    <a:pt x="1288199" y="334518"/>
                  </a:lnTo>
                  <a:lnTo>
                    <a:pt x="1289316" y="334987"/>
                  </a:lnTo>
                  <a:lnTo>
                    <a:pt x="1291945" y="334987"/>
                  </a:lnTo>
                  <a:lnTo>
                    <a:pt x="1293075" y="334518"/>
                  </a:lnTo>
                  <a:lnTo>
                    <a:pt x="1294930" y="332663"/>
                  </a:lnTo>
                  <a:lnTo>
                    <a:pt x="1295400" y="331533"/>
                  </a:lnTo>
                  <a:lnTo>
                    <a:pt x="1295400" y="328904"/>
                  </a:lnTo>
                  <a:close/>
                </a:path>
                <a:path w="3438525" h="1265554">
                  <a:moveTo>
                    <a:pt x="1295400" y="3441"/>
                  </a:moveTo>
                  <a:lnTo>
                    <a:pt x="1294930" y="2324"/>
                  </a:lnTo>
                  <a:lnTo>
                    <a:pt x="1293075" y="469"/>
                  </a:lnTo>
                  <a:lnTo>
                    <a:pt x="1291945" y="0"/>
                  </a:lnTo>
                  <a:lnTo>
                    <a:pt x="1289316" y="0"/>
                  </a:lnTo>
                  <a:lnTo>
                    <a:pt x="1288199" y="469"/>
                  </a:lnTo>
                  <a:lnTo>
                    <a:pt x="1286332" y="2324"/>
                  </a:lnTo>
                  <a:lnTo>
                    <a:pt x="1285875" y="3441"/>
                  </a:lnTo>
                  <a:lnTo>
                    <a:pt x="1285875" y="6070"/>
                  </a:lnTo>
                  <a:lnTo>
                    <a:pt x="1286332" y="7200"/>
                  </a:lnTo>
                  <a:lnTo>
                    <a:pt x="1288199" y="9055"/>
                  </a:lnTo>
                  <a:lnTo>
                    <a:pt x="1289316" y="9525"/>
                  </a:lnTo>
                  <a:lnTo>
                    <a:pt x="1291945" y="9525"/>
                  </a:lnTo>
                  <a:lnTo>
                    <a:pt x="1293075" y="9055"/>
                  </a:lnTo>
                  <a:lnTo>
                    <a:pt x="1294930" y="7200"/>
                  </a:lnTo>
                  <a:lnTo>
                    <a:pt x="1295400" y="6070"/>
                  </a:lnTo>
                  <a:lnTo>
                    <a:pt x="1295400" y="3441"/>
                  </a:lnTo>
                  <a:close/>
                </a:path>
                <a:path w="3438525" h="1265554">
                  <a:moveTo>
                    <a:pt x="1343025" y="328904"/>
                  </a:moveTo>
                  <a:lnTo>
                    <a:pt x="1342555" y="327787"/>
                  </a:lnTo>
                  <a:lnTo>
                    <a:pt x="1340700" y="325920"/>
                  </a:lnTo>
                  <a:lnTo>
                    <a:pt x="1339570" y="325462"/>
                  </a:lnTo>
                  <a:lnTo>
                    <a:pt x="1336941" y="325462"/>
                  </a:lnTo>
                  <a:lnTo>
                    <a:pt x="1335824" y="325920"/>
                  </a:lnTo>
                  <a:lnTo>
                    <a:pt x="1333957" y="327787"/>
                  </a:lnTo>
                  <a:lnTo>
                    <a:pt x="1333500" y="328904"/>
                  </a:lnTo>
                  <a:lnTo>
                    <a:pt x="1333500" y="331533"/>
                  </a:lnTo>
                  <a:lnTo>
                    <a:pt x="1333957" y="332663"/>
                  </a:lnTo>
                  <a:lnTo>
                    <a:pt x="1335824" y="334518"/>
                  </a:lnTo>
                  <a:lnTo>
                    <a:pt x="1336941" y="334987"/>
                  </a:lnTo>
                  <a:lnTo>
                    <a:pt x="1339570" y="334987"/>
                  </a:lnTo>
                  <a:lnTo>
                    <a:pt x="1340700" y="334518"/>
                  </a:lnTo>
                  <a:lnTo>
                    <a:pt x="1342555" y="332663"/>
                  </a:lnTo>
                  <a:lnTo>
                    <a:pt x="1343025" y="331533"/>
                  </a:lnTo>
                  <a:lnTo>
                    <a:pt x="1343025" y="328904"/>
                  </a:lnTo>
                  <a:close/>
                </a:path>
                <a:path w="3438525" h="1265554">
                  <a:moveTo>
                    <a:pt x="1343025" y="3441"/>
                  </a:moveTo>
                  <a:lnTo>
                    <a:pt x="1342555" y="2324"/>
                  </a:lnTo>
                  <a:lnTo>
                    <a:pt x="1340700" y="469"/>
                  </a:lnTo>
                  <a:lnTo>
                    <a:pt x="1339570" y="0"/>
                  </a:lnTo>
                  <a:lnTo>
                    <a:pt x="1336941" y="0"/>
                  </a:lnTo>
                  <a:lnTo>
                    <a:pt x="1335824" y="469"/>
                  </a:lnTo>
                  <a:lnTo>
                    <a:pt x="1333957" y="2324"/>
                  </a:lnTo>
                  <a:lnTo>
                    <a:pt x="1333500" y="3441"/>
                  </a:lnTo>
                  <a:lnTo>
                    <a:pt x="1333500" y="6070"/>
                  </a:lnTo>
                  <a:lnTo>
                    <a:pt x="1333957" y="7200"/>
                  </a:lnTo>
                  <a:lnTo>
                    <a:pt x="1335824" y="9055"/>
                  </a:lnTo>
                  <a:lnTo>
                    <a:pt x="1336941" y="9525"/>
                  </a:lnTo>
                  <a:lnTo>
                    <a:pt x="1339570" y="9525"/>
                  </a:lnTo>
                  <a:lnTo>
                    <a:pt x="1340700" y="9055"/>
                  </a:lnTo>
                  <a:lnTo>
                    <a:pt x="1342555" y="7200"/>
                  </a:lnTo>
                  <a:lnTo>
                    <a:pt x="1343025" y="6070"/>
                  </a:lnTo>
                  <a:lnTo>
                    <a:pt x="1343025" y="3441"/>
                  </a:lnTo>
                  <a:close/>
                </a:path>
                <a:path w="3438525" h="1265554">
                  <a:moveTo>
                    <a:pt x="1390650" y="328904"/>
                  </a:moveTo>
                  <a:lnTo>
                    <a:pt x="1390180" y="327787"/>
                  </a:lnTo>
                  <a:lnTo>
                    <a:pt x="1388325" y="325920"/>
                  </a:lnTo>
                  <a:lnTo>
                    <a:pt x="1387195" y="325462"/>
                  </a:lnTo>
                  <a:lnTo>
                    <a:pt x="1384566" y="325462"/>
                  </a:lnTo>
                  <a:lnTo>
                    <a:pt x="1383449" y="325920"/>
                  </a:lnTo>
                  <a:lnTo>
                    <a:pt x="1381582" y="327787"/>
                  </a:lnTo>
                  <a:lnTo>
                    <a:pt x="1381125" y="328904"/>
                  </a:lnTo>
                  <a:lnTo>
                    <a:pt x="1381125" y="331533"/>
                  </a:lnTo>
                  <a:lnTo>
                    <a:pt x="1381582" y="332663"/>
                  </a:lnTo>
                  <a:lnTo>
                    <a:pt x="1383449" y="334518"/>
                  </a:lnTo>
                  <a:lnTo>
                    <a:pt x="1384566" y="334987"/>
                  </a:lnTo>
                  <a:lnTo>
                    <a:pt x="1387195" y="334987"/>
                  </a:lnTo>
                  <a:lnTo>
                    <a:pt x="1388325" y="334518"/>
                  </a:lnTo>
                  <a:lnTo>
                    <a:pt x="1390180" y="332663"/>
                  </a:lnTo>
                  <a:lnTo>
                    <a:pt x="1390650" y="331533"/>
                  </a:lnTo>
                  <a:lnTo>
                    <a:pt x="1390650" y="328904"/>
                  </a:lnTo>
                  <a:close/>
                </a:path>
                <a:path w="3438525" h="1265554">
                  <a:moveTo>
                    <a:pt x="1390650" y="3441"/>
                  </a:moveTo>
                  <a:lnTo>
                    <a:pt x="1390180" y="2324"/>
                  </a:lnTo>
                  <a:lnTo>
                    <a:pt x="1388325" y="469"/>
                  </a:lnTo>
                  <a:lnTo>
                    <a:pt x="1387195" y="0"/>
                  </a:lnTo>
                  <a:lnTo>
                    <a:pt x="1384566" y="0"/>
                  </a:lnTo>
                  <a:lnTo>
                    <a:pt x="1383449" y="469"/>
                  </a:lnTo>
                  <a:lnTo>
                    <a:pt x="1381582" y="2324"/>
                  </a:lnTo>
                  <a:lnTo>
                    <a:pt x="1381125" y="3441"/>
                  </a:lnTo>
                  <a:lnTo>
                    <a:pt x="1381125" y="6070"/>
                  </a:lnTo>
                  <a:lnTo>
                    <a:pt x="1381582" y="7200"/>
                  </a:lnTo>
                  <a:lnTo>
                    <a:pt x="1383449" y="9055"/>
                  </a:lnTo>
                  <a:lnTo>
                    <a:pt x="1384566" y="9525"/>
                  </a:lnTo>
                  <a:lnTo>
                    <a:pt x="1387195" y="9525"/>
                  </a:lnTo>
                  <a:lnTo>
                    <a:pt x="1388325" y="9055"/>
                  </a:lnTo>
                  <a:lnTo>
                    <a:pt x="1390180" y="7200"/>
                  </a:lnTo>
                  <a:lnTo>
                    <a:pt x="1390650" y="6070"/>
                  </a:lnTo>
                  <a:lnTo>
                    <a:pt x="1390650" y="3441"/>
                  </a:lnTo>
                  <a:close/>
                </a:path>
                <a:path w="3438525" h="1265554">
                  <a:moveTo>
                    <a:pt x="1438275" y="328904"/>
                  </a:moveTo>
                  <a:lnTo>
                    <a:pt x="1437805" y="327787"/>
                  </a:lnTo>
                  <a:lnTo>
                    <a:pt x="1435950" y="325920"/>
                  </a:lnTo>
                  <a:lnTo>
                    <a:pt x="1434820" y="325462"/>
                  </a:lnTo>
                  <a:lnTo>
                    <a:pt x="1432191" y="325462"/>
                  </a:lnTo>
                  <a:lnTo>
                    <a:pt x="1431074" y="325920"/>
                  </a:lnTo>
                  <a:lnTo>
                    <a:pt x="1429207" y="327787"/>
                  </a:lnTo>
                  <a:lnTo>
                    <a:pt x="1428750" y="328904"/>
                  </a:lnTo>
                  <a:lnTo>
                    <a:pt x="1428750" y="331533"/>
                  </a:lnTo>
                  <a:lnTo>
                    <a:pt x="1429207" y="332663"/>
                  </a:lnTo>
                  <a:lnTo>
                    <a:pt x="1431074" y="334518"/>
                  </a:lnTo>
                  <a:lnTo>
                    <a:pt x="1432191" y="334987"/>
                  </a:lnTo>
                  <a:lnTo>
                    <a:pt x="1434820" y="334987"/>
                  </a:lnTo>
                  <a:lnTo>
                    <a:pt x="1435950" y="334518"/>
                  </a:lnTo>
                  <a:lnTo>
                    <a:pt x="1437805" y="332663"/>
                  </a:lnTo>
                  <a:lnTo>
                    <a:pt x="1438275" y="331533"/>
                  </a:lnTo>
                  <a:lnTo>
                    <a:pt x="1438275" y="328904"/>
                  </a:lnTo>
                  <a:close/>
                </a:path>
                <a:path w="3438525" h="1265554">
                  <a:moveTo>
                    <a:pt x="1438275" y="3441"/>
                  </a:moveTo>
                  <a:lnTo>
                    <a:pt x="1437805" y="2324"/>
                  </a:lnTo>
                  <a:lnTo>
                    <a:pt x="1435950" y="469"/>
                  </a:lnTo>
                  <a:lnTo>
                    <a:pt x="1434820" y="0"/>
                  </a:lnTo>
                  <a:lnTo>
                    <a:pt x="1432191" y="0"/>
                  </a:lnTo>
                  <a:lnTo>
                    <a:pt x="1431074" y="469"/>
                  </a:lnTo>
                  <a:lnTo>
                    <a:pt x="1429207" y="2324"/>
                  </a:lnTo>
                  <a:lnTo>
                    <a:pt x="1428750" y="3441"/>
                  </a:lnTo>
                  <a:lnTo>
                    <a:pt x="1428750" y="6070"/>
                  </a:lnTo>
                  <a:lnTo>
                    <a:pt x="1429207" y="7200"/>
                  </a:lnTo>
                  <a:lnTo>
                    <a:pt x="1431074" y="9055"/>
                  </a:lnTo>
                  <a:lnTo>
                    <a:pt x="1432191" y="9525"/>
                  </a:lnTo>
                  <a:lnTo>
                    <a:pt x="1434820" y="9525"/>
                  </a:lnTo>
                  <a:lnTo>
                    <a:pt x="1435950" y="9055"/>
                  </a:lnTo>
                  <a:lnTo>
                    <a:pt x="1437805" y="7200"/>
                  </a:lnTo>
                  <a:lnTo>
                    <a:pt x="1438275" y="6070"/>
                  </a:lnTo>
                  <a:lnTo>
                    <a:pt x="1438275" y="3441"/>
                  </a:lnTo>
                  <a:close/>
                </a:path>
                <a:path w="3438525" h="1265554">
                  <a:moveTo>
                    <a:pt x="1485900" y="328904"/>
                  </a:moveTo>
                  <a:lnTo>
                    <a:pt x="1485430" y="327787"/>
                  </a:lnTo>
                  <a:lnTo>
                    <a:pt x="1483575" y="325920"/>
                  </a:lnTo>
                  <a:lnTo>
                    <a:pt x="1482445" y="325462"/>
                  </a:lnTo>
                  <a:lnTo>
                    <a:pt x="1479816" y="325462"/>
                  </a:lnTo>
                  <a:lnTo>
                    <a:pt x="1478699" y="325920"/>
                  </a:lnTo>
                  <a:lnTo>
                    <a:pt x="1476832" y="327787"/>
                  </a:lnTo>
                  <a:lnTo>
                    <a:pt x="1476375" y="328904"/>
                  </a:lnTo>
                  <a:lnTo>
                    <a:pt x="1476375" y="331533"/>
                  </a:lnTo>
                  <a:lnTo>
                    <a:pt x="1476832" y="332663"/>
                  </a:lnTo>
                  <a:lnTo>
                    <a:pt x="1478699" y="334518"/>
                  </a:lnTo>
                  <a:lnTo>
                    <a:pt x="1479816" y="334987"/>
                  </a:lnTo>
                  <a:lnTo>
                    <a:pt x="1482445" y="334987"/>
                  </a:lnTo>
                  <a:lnTo>
                    <a:pt x="1483575" y="334518"/>
                  </a:lnTo>
                  <a:lnTo>
                    <a:pt x="1485430" y="332663"/>
                  </a:lnTo>
                  <a:lnTo>
                    <a:pt x="1485900" y="331533"/>
                  </a:lnTo>
                  <a:lnTo>
                    <a:pt x="1485900" y="328904"/>
                  </a:lnTo>
                  <a:close/>
                </a:path>
                <a:path w="3438525" h="1265554">
                  <a:moveTo>
                    <a:pt x="1485900" y="3441"/>
                  </a:moveTo>
                  <a:lnTo>
                    <a:pt x="1485430" y="2324"/>
                  </a:lnTo>
                  <a:lnTo>
                    <a:pt x="1483575" y="469"/>
                  </a:lnTo>
                  <a:lnTo>
                    <a:pt x="1482445" y="0"/>
                  </a:lnTo>
                  <a:lnTo>
                    <a:pt x="1479816" y="0"/>
                  </a:lnTo>
                  <a:lnTo>
                    <a:pt x="1478699" y="469"/>
                  </a:lnTo>
                  <a:lnTo>
                    <a:pt x="1476832" y="2324"/>
                  </a:lnTo>
                  <a:lnTo>
                    <a:pt x="1476375" y="3441"/>
                  </a:lnTo>
                  <a:lnTo>
                    <a:pt x="1476375" y="6070"/>
                  </a:lnTo>
                  <a:lnTo>
                    <a:pt x="1476832" y="7200"/>
                  </a:lnTo>
                  <a:lnTo>
                    <a:pt x="1478699" y="9055"/>
                  </a:lnTo>
                  <a:lnTo>
                    <a:pt x="1479816" y="9525"/>
                  </a:lnTo>
                  <a:lnTo>
                    <a:pt x="1482445" y="9525"/>
                  </a:lnTo>
                  <a:lnTo>
                    <a:pt x="1483575" y="9055"/>
                  </a:lnTo>
                  <a:lnTo>
                    <a:pt x="1485430" y="7200"/>
                  </a:lnTo>
                  <a:lnTo>
                    <a:pt x="1485900" y="6070"/>
                  </a:lnTo>
                  <a:lnTo>
                    <a:pt x="1485900" y="3441"/>
                  </a:lnTo>
                  <a:close/>
                </a:path>
                <a:path w="3438525" h="1265554">
                  <a:moveTo>
                    <a:pt x="1533525" y="328904"/>
                  </a:moveTo>
                  <a:lnTo>
                    <a:pt x="1533055" y="327787"/>
                  </a:lnTo>
                  <a:lnTo>
                    <a:pt x="1531200" y="325920"/>
                  </a:lnTo>
                  <a:lnTo>
                    <a:pt x="1530070" y="325462"/>
                  </a:lnTo>
                  <a:lnTo>
                    <a:pt x="1527441" y="325462"/>
                  </a:lnTo>
                  <a:lnTo>
                    <a:pt x="1526324" y="325920"/>
                  </a:lnTo>
                  <a:lnTo>
                    <a:pt x="1524457" y="327787"/>
                  </a:lnTo>
                  <a:lnTo>
                    <a:pt x="1524000" y="328904"/>
                  </a:lnTo>
                  <a:lnTo>
                    <a:pt x="1524000" y="331533"/>
                  </a:lnTo>
                  <a:lnTo>
                    <a:pt x="1524457" y="332663"/>
                  </a:lnTo>
                  <a:lnTo>
                    <a:pt x="1526324" y="334518"/>
                  </a:lnTo>
                  <a:lnTo>
                    <a:pt x="1527441" y="334987"/>
                  </a:lnTo>
                  <a:lnTo>
                    <a:pt x="1530070" y="334987"/>
                  </a:lnTo>
                  <a:lnTo>
                    <a:pt x="1531200" y="334518"/>
                  </a:lnTo>
                  <a:lnTo>
                    <a:pt x="1533055" y="332663"/>
                  </a:lnTo>
                  <a:lnTo>
                    <a:pt x="1533525" y="331533"/>
                  </a:lnTo>
                  <a:lnTo>
                    <a:pt x="1533525" y="328904"/>
                  </a:lnTo>
                  <a:close/>
                </a:path>
                <a:path w="3438525" h="1265554">
                  <a:moveTo>
                    <a:pt x="1533525" y="3441"/>
                  </a:moveTo>
                  <a:lnTo>
                    <a:pt x="1533055" y="2324"/>
                  </a:lnTo>
                  <a:lnTo>
                    <a:pt x="1531200" y="469"/>
                  </a:lnTo>
                  <a:lnTo>
                    <a:pt x="1530070" y="0"/>
                  </a:lnTo>
                  <a:lnTo>
                    <a:pt x="1527441" y="0"/>
                  </a:lnTo>
                  <a:lnTo>
                    <a:pt x="1526324" y="469"/>
                  </a:lnTo>
                  <a:lnTo>
                    <a:pt x="1524457" y="2324"/>
                  </a:lnTo>
                  <a:lnTo>
                    <a:pt x="1524000" y="3441"/>
                  </a:lnTo>
                  <a:lnTo>
                    <a:pt x="1524000" y="6070"/>
                  </a:lnTo>
                  <a:lnTo>
                    <a:pt x="1524457" y="7200"/>
                  </a:lnTo>
                  <a:lnTo>
                    <a:pt x="1526324" y="9055"/>
                  </a:lnTo>
                  <a:lnTo>
                    <a:pt x="1527441" y="9525"/>
                  </a:lnTo>
                  <a:lnTo>
                    <a:pt x="1530070" y="9525"/>
                  </a:lnTo>
                  <a:lnTo>
                    <a:pt x="1531200" y="9055"/>
                  </a:lnTo>
                  <a:lnTo>
                    <a:pt x="1533055" y="7200"/>
                  </a:lnTo>
                  <a:lnTo>
                    <a:pt x="1533525" y="6070"/>
                  </a:lnTo>
                  <a:lnTo>
                    <a:pt x="1533525" y="3441"/>
                  </a:lnTo>
                  <a:close/>
                </a:path>
                <a:path w="3438525" h="1265554">
                  <a:moveTo>
                    <a:pt x="1581150" y="328904"/>
                  </a:moveTo>
                  <a:lnTo>
                    <a:pt x="1580680" y="327787"/>
                  </a:lnTo>
                  <a:lnTo>
                    <a:pt x="1578825" y="325920"/>
                  </a:lnTo>
                  <a:lnTo>
                    <a:pt x="1577695" y="325462"/>
                  </a:lnTo>
                  <a:lnTo>
                    <a:pt x="1575066" y="325462"/>
                  </a:lnTo>
                  <a:lnTo>
                    <a:pt x="1573949" y="325920"/>
                  </a:lnTo>
                  <a:lnTo>
                    <a:pt x="1572082" y="327787"/>
                  </a:lnTo>
                  <a:lnTo>
                    <a:pt x="1571625" y="328904"/>
                  </a:lnTo>
                  <a:lnTo>
                    <a:pt x="1571625" y="331533"/>
                  </a:lnTo>
                  <a:lnTo>
                    <a:pt x="1572082" y="332663"/>
                  </a:lnTo>
                  <a:lnTo>
                    <a:pt x="1573949" y="334518"/>
                  </a:lnTo>
                  <a:lnTo>
                    <a:pt x="1575066" y="334987"/>
                  </a:lnTo>
                  <a:lnTo>
                    <a:pt x="1577695" y="334987"/>
                  </a:lnTo>
                  <a:lnTo>
                    <a:pt x="1578825" y="334518"/>
                  </a:lnTo>
                  <a:lnTo>
                    <a:pt x="1580680" y="332663"/>
                  </a:lnTo>
                  <a:lnTo>
                    <a:pt x="1581150" y="331533"/>
                  </a:lnTo>
                  <a:lnTo>
                    <a:pt x="1581150" y="328904"/>
                  </a:lnTo>
                  <a:close/>
                </a:path>
                <a:path w="3438525" h="1265554">
                  <a:moveTo>
                    <a:pt x="1581150" y="3441"/>
                  </a:moveTo>
                  <a:lnTo>
                    <a:pt x="1580680" y="2324"/>
                  </a:lnTo>
                  <a:lnTo>
                    <a:pt x="1578825" y="469"/>
                  </a:lnTo>
                  <a:lnTo>
                    <a:pt x="1577695" y="0"/>
                  </a:lnTo>
                  <a:lnTo>
                    <a:pt x="1575066" y="0"/>
                  </a:lnTo>
                  <a:lnTo>
                    <a:pt x="1573949" y="469"/>
                  </a:lnTo>
                  <a:lnTo>
                    <a:pt x="1572082" y="2324"/>
                  </a:lnTo>
                  <a:lnTo>
                    <a:pt x="1571625" y="3441"/>
                  </a:lnTo>
                  <a:lnTo>
                    <a:pt x="1571625" y="6070"/>
                  </a:lnTo>
                  <a:lnTo>
                    <a:pt x="1572082" y="7200"/>
                  </a:lnTo>
                  <a:lnTo>
                    <a:pt x="1573949" y="9055"/>
                  </a:lnTo>
                  <a:lnTo>
                    <a:pt x="1575066" y="9525"/>
                  </a:lnTo>
                  <a:lnTo>
                    <a:pt x="1577695" y="9525"/>
                  </a:lnTo>
                  <a:lnTo>
                    <a:pt x="1578825" y="9055"/>
                  </a:lnTo>
                  <a:lnTo>
                    <a:pt x="1580680" y="7200"/>
                  </a:lnTo>
                  <a:lnTo>
                    <a:pt x="1581150" y="6070"/>
                  </a:lnTo>
                  <a:lnTo>
                    <a:pt x="1581150" y="3441"/>
                  </a:lnTo>
                  <a:close/>
                </a:path>
                <a:path w="3438525" h="1265554">
                  <a:moveTo>
                    <a:pt x="1628775" y="328904"/>
                  </a:moveTo>
                  <a:lnTo>
                    <a:pt x="1628305" y="327787"/>
                  </a:lnTo>
                  <a:lnTo>
                    <a:pt x="1626450" y="325920"/>
                  </a:lnTo>
                  <a:lnTo>
                    <a:pt x="1625320" y="325462"/>
                  </a:lnTo>
                  <a:lnTo>
                    <a:pt x="1622691" y="325462"/>
                  </a:lnTo>
                  <a:lnTo>
                    <a:pt x="1621574" y="325920"/>
                  </a:lnTo>
                  <a:lnTo>
                    <a:pt x="1619707" y="327787"/>
                  </a:lnTo>
                  <a:lnTo>
                    <a:pt x="1619250" y="328904"/>
                  </a:lnTo>
                  <a:lnTo>
                    <a:pt x="1619250" y="331533"/>
                  </a:lnTo>
                  <a:lnTo>
                    <a:pt x="1619707" y="332663"/>
                  </a:lnTo>
                  <a:lnTo>
                    <a:pt x="1621574" y="334518"/>
                  </a:lnTo>
                  <a:lnTo>
                    <a:pt x="1622691" y="334987"/>
                  </a:lnTo>
                  <a:lnTo>
                    <a:pt x="1625320" y="334987"/>
                  </a:lnTo>
                  <a:lnTo>
                    <a:pt x="1626450" y="334518"/>
                  </a:lnTo>
                  <a:lnTo>
                    <a:pt x="1628305" y="332663"/>
                  </a:lnTo>
                  <a:lnTo>
                    <a:pt x="1628775" y="331533"/>
                  </a:lnTo>
                  <a:lnTo>
                    <a:pt x="1628775" y="328904"/>
                  </a:lnTo>
                  <a:close/>
                </a:path>
                <a:path w="3438525" h="1265554">
                  <a:moveTo>
                    <a:pt x="1628775" y="3441"/>
                  </a:moveTo>
                  <a:lnTo>
                    <a:pt x="1628305" y="2324"/>
                  </a:lnTo>
                  <a:lnTo>
                    <a:pt x="1626450" y="469"/>
                  </a:lnTo>
                  <a:lnTo>
                    <a:pt x="1625320" y="0"/>
                  </a:lnTo>
                  <a:lnTo>
                    <a:pt x="1622691" y="0"/>
                  </a:lnTo>
                  <a:lnTo>
                    <a:pt x="1621574" y="469"/>
                  </a:lnTo>
                  <a:lnTo>
                    <a:pt x="1619707" y="2324"/>
                  </a:lnTo>
                  <a:lnTo>
                    <a:pt x="1619250" y="3441"/>
                  </a:lnTo>
                  <a:lnTo>
                    <a:pt x="1619250" y="6070"/>
                  </a:lnTo>
                  <a:lnTo>
                    <a:pt x="1619707" y="7200"/>
                  </a:lnTo>
                  <a:lnTo>
                    <a:pt x="1621574" y="9055"/>
                  </a:lnTo>
                  <a:lnTo>
                    <a:pt x="1622691" y="9525"/>
                  </a:lnTo>
                  <a:lnTo>
                    <a:pt x="1625320" y="9525"/>
                  </a:lnTo>
                  <a:lnTo>
                    <a:pt x="1626450" y="9055"/>
                  </a:lnTo>
                  <a:lnTo>
                    <a:pt x="1628305" y="7200"/>
                  </a:lnTo>
                  <a:lnTo>
                    <a:pt x="1628775" y="6070"/>
                  </a:lnTo>
                  <a:lnTo>
                    <a:pt x="1628775" y="3441"/>
                  </a:lnTo>
                  <a:close/>
                </a:path>
                <a:path w="3438525" h="1265554">
                  <a:moveTo>
                    <a:pt x="1676400" y="328904"/>
                  </a:moveTo>
                  <a:lnTo>
                    <a:pt x="1675930" y="327787"/>
                  </a:lnTo>
                  <a:lnTo>
                    <a:pt x="1674075" y="325920"/>
                  </a:lnTo>
                  <a:lnTo>
                    <a:pt x="1672945" y="325462"/>
                  </a:lnTo>
                  <a:lnTo>
                    <a:pt x="1670316" y="325462"/>
                  </a:lnTo>
                  <a:lnTo>
                    <a:pt x="1669199" y="325920"/>
                  </a:lnTo>
                  <a:lnTo>
                    <a:pt x="1667332" y="327787"/>
                  </a:lnTo>
                  <a:lnTo>
                    <a:pt x="1666875" y="328904"/>
                  </a:lnTo>
                  <a:lnTo>
                    <a:pt x="1666875" y="331533"/>
                  </a:lnTo>
                  <a:lnTo>
                    <a:pt x="1667332" y="332663"/>
                  </a:lnTo>
                  <a:lnTo>
                    <a:pt x="1669199" y="334518"/>
                  </a:lnTo>
                  <a:lnTo>
                    <a:pt x="1670316" y="334987"/>
                  </a:lnTo>
                  <a:lnTo>
                    <a:pt x="1672945" y="334987"/>
                  </a:lnTo>
                  <a:lnTo>
                    <a:pt x="1674075" y="334518"/>
                  </a:lnTo>
                  <a:lnTo>
                    <a:pt x="1675930" y="332663"/>
                  </a:lnTo>
                  <a:lnTo>
                    <a:pt x="1676400" y="331533"/>
                  </a:lnTo>
                  <a:lnTo>
                    <a:pt x="1676400" y="328904"/>
                  </a:lnTo>
                  <a:close/>
                </a:path>
                <a:path w="3438525" h="1265554">
                  <a:moveTo>
                    <a:pt x="1676400" y="3441"/>
                  </a:moveTo>
                  <a:lnTo>
                    <a:pt x="1675930" y="2324"/>
                  </a:lnTo>
                  <a:lnTo>
                    <a:pt x="1674075" y="469"/>
                  </a:lnTo>
                  <a:lnTo>
                    <a:pt x="1672945" y="0"/>
                  </a:lnTo>
                  <a:lnTo>
                    <a:pt x="1670316" y="0"/>
                  </a:lnTo>
                  <a:lnTo>
                    <a:pt x="1669199" y="469"/>
                  </a:lnTo>
                  <a:lnTo>
                    <a:pt x="1667332" y="2324"/>
                  </a:lnTo>
                  <a:lnTo>
                    <a:pt x="1666875" y="3441"/>
                  </a:lnTo>
                  <a:lnTo>
                    <a:pt x="1666875" y="6070"/>
                  </a:lnTo>
                  <a:lnTo>
                    <a:pt x="1667332" y="7200"/>
                  </a:lnTo>
                  <a:lnTo>
                    <a:pt x="1669199" y="9055"/>
                  </a:lnTo>
                  <a:lnTo>
                    <a:pt x="1670316" y="9525"/>
                  </a:lnTo>
                  <a:lnTo>
                    <a:pt x="1672945" y="9525"/>
                  </a:lnTo>
                  <a:lnTo>
                    <a:pt x="1674075" y="9055"/>
                  </a:lnTo>
                  <a:lnTo>
                    <a:pt x="1675930" y="7200"/>
                  </a:lnTo>
                  <a:lnTo>
                    <a:pt x="1676400" y="6070"/>
                  </a:lnTo>
                  <a:lnTo>
                    <a:pt x="1676400" y="3441"/>
                  </a:lnTo>
                  <a:close/>
                </a:path>
                <a:path w="3438525" h="1265554">
                  <a:moveTo>
                    <a:pt x="1724025" y="328904"/>
                  </a:moveTo>
                  <a:lnTo>
                    <a:pt x="1723555" y="327787"/>
                  </a:lnTo>
                  <a:lnTo>
                    <a:pt x="1721700" y="325920"/>
                  </a:lnTo>
                  <a:lnTo>
                    <a:pt x="1720570" y="325462"/>
                  </a:lnTo>
                  <a:lnTo>
                    <a:pt x="1717941" y="325462"/>
                  </a:lnTo>
                  <a:lnTo>
                    <a:pt x="1716824" y="325920"/>
                  </a:lnTo>
                  <a:lnTo>
                    <a:pt x="1714957" y="327787"/>
                  </a:lnTo>
                  <a:lnTo>
                    <a:pt x="1714500" y="328904"/>
                  </a:lnTo>
                  <a:lnTo>
                    <a:pt x="1714500" y="331533"/>
                  </a:lnTo>
                  <a:lnTo>
                    <a:pt x="1714957" y="332663"/>
                  </a:lnTo>
                  <a:lnTo>
                    <a:pt x="1716824" y="334518"/>
                  </a:lnTo>
                  <a:lnTo>
                    <a:pt x="1717941" y="334987"/>
                  </a:lnTo>
                  <a:lnTo>
                    <a:pt x="1720570" y="334987"/>
                  </a:lnTo>
                  <a:lnTo>
                    <a:pt x="1721700" y="334518"/>
                  </a:lnTo>
                  <a:lnTo>
                    <a:pt x="1723555" y="332663"/>
                  </a:lnTo>
                  <a:lnTo>
                    <a:pt x="1724025" y="331533"/>
                  </a:lnTo>
                  <a:lnTo>
                    <a:pt x="1724025" y="328904"/>
                  </a:lnTo>
                  <a:close/>
                </a:path>
                <a:path w="3438525" h="1265554">
                  <a:moveTo>
                    <a:pt x="1724025" y="3441"/>
                  </a:moveTo>
                  <a:lnTo>
                    <a:pt x="1723555" y="2324"/>
                  </a:lnTo>
                  <a:lnTo>
                    <a:pt x="1721700" y="469"/>
                  </a:lnTo>
                  <a:lnTo>
                    <a:pt x="1720570" y="0"/>
                  </a:lnTo>
                  <a:lnTo>
                    <a:pt x="1717941" y="0"/>
                  </a:lnTo>
                  <a:lnTo>
                    <a:pt x="1716824" y="469"/>
                  </a:lnTo>
                  <a:lnTo>
                    <a:pt x="1714957" y="2324"/>
                  </a:lnTo>
                  <a:lnTo>
                    <a:pt x="1714500" y="3441"/>
                  </a:lnTo>
                  <a:lnTo>
                    <a:pt x="1714500" y="6070"/>
                  </a:lnTo>
                  <a:lnTo>
                    <a:pt x="1714957" y="7200"/>
                  </a:lnTo>
                  <a:lnTo>
                    <a:pt x="1716824" y="9055"/>
                  </a:lnTo>
                  <a:lnTo>
                    <a:pt x="1717941" y="9525"/>
                  </a:lnTo>
                  <a:lnTo>
                    <a:pt x="1720570" y="9525"/>
                  </a:lnTo>
                  <a:lnTo>
                    <a:pt x="1721700" y="9055"/>
                  </a:lnTo>
                  <a:lnTo>
                    <a:pt x="1723555" y="7200"/>
                  </a:lnTo>
                  <a:lnTo>
                    <a:pt x="1724025" y="6070"/>
                  </a:lnTo>
                  <a:lnTo>
                    <a:pt x="1724025" y="3441"/>
                  </a:lnTo>
                  <a:close/>
                </a:path>
                <a:path w="3438525" h="1265554">
                  <a:moveTo>
                    <a:pt x="1771650" y="328904"/>
                  </a:moveTo>
                  <a:lnTo>
                    <a:pt x="1771180" y="327787"/>
                  </a:lnTo>
                  <a:lnTo>
                    <a:pt x="1769325" y="325920"/>
                  </a:lnTo>
                  <a:lnTo>
                    <a:pt x="1768195" y="325462"/>
                  </a:lnTo>
                  <a:lnTo>
                    <a:pt x="1765566" y="325462"/>
                  </a:lnTo>
                  <a:lnTo>
                    <a:pt x="1764449" y="325920"/>
                  </a:lnTo>
                  <a:lnTo>
                    <a:pt x="1762582" y="327787"/>
                  </a:lnTo>
                  <a:lnTo>
                    <a:pt x="1762125" y="328904"/>
                  </a:lnTo>
                  <a:lnTo>
                    <a:pt x="1762125" y="331533"/>
                  </a:lnTo>
                  <a:lnTo>
                    <a:pt x="1762582" y="332663"/>
                  </a:lnTo>
                  <a:lnTo>
                    <a:pt x="1764449" y="334518"/>
                  </a:lnTo>
                  <a:lnTo>
                    <a:pt x="1765566" y="334987"/>
                  </a:lnTo>
                  <a:lnTo>
                    <a:pt x="1768195" y="334987"/>
                  </a:lnTo>
                  <a:lnTo>
                    <a:pt x="1769325" y="334518"/>
                  </a:lnTo>
                  <a:lnTo>
                    <a:pt x="1771180" y="332663"/>
                  </a:lnTo>
                  <a:lnTo>
                    <a:pt x="1771650" y="331533"/>
                  </a:lnTo>
                  <a:lnTo>
                    <a:pt x="1771650" y="328904"/>
                  </a:lnTo>
                  <a:close/>
                </a:path>
                <a:path w="3438525" h="1265554">
                  <a:moveTo>
                    <a:pt x="1771650" y="3441"/>
                  </a:moveTo>
                  <a:lnTo>
                    <a:pt x="1771180" y="2324"/>
                  </a:lnTo>
                  <a:lnTo>
                    <a:pt x="1769325" y="469"/>
                  </a:lnTo>
                  <a:lnTo>
                    <a:pt x="1768195" y="0"/>
                  </a:lnTo>
                  <a:lnTo>
                    <a:pt x="1765566" y="0"/>
                  </a:lnTo>
                  <a:lnTo>
                    <a:pt x="1764449" y="469"/>
                  </a:lnTo>
                  <a:lnTo>
                    <a:pt x="1762582" y="2324"/>
                  </a:lnTo>
                  <a:lnTo>
                    <a:pt x="1762125" y="3441"/>
                  </a:lnTo>
                  <a:lnTo>
                    <a:pt x="1762125" y="6070"/>
                  </a:lnTo>
                  <a:lnTo>
                    <a:pt x="1762582" y="7200"/>
                  </a:lnTo>
                  <a:lnTo>
                    <a:pt x="1764449" y="9055"/>
                  </a:lnTo>
                  <a:lnTo>
                    <a:pt x="1765566" y="9525"/>
                  </a:lnTo>
                  <a:lnTo>
                    <a:pt x="1768195" y="9525"/>
                  </a:lnTo>
                  <a:lnTo>
                    <a:pt x="1769325" y="9055"/>
                  </a:lnTo>
                  <a:lnTo>
                    <a:pt x="1771180" y="7200"/>
                  </a:lnTo>
                  <a:lnTo>
                    <a:pt x="1771650" y="6070"/>
                  </a:lnTo>
                  <a:lnTo>
                    <a:pt x="1771650" y="3441"/>
                  </a:lnTo>
                  <a:close/>
                </a:path>
                <a:path w="3438525" h="1265554">
                  <a:moveTo>
                    <a:pt x="1819275" y="328904"/>
                  </a:moveTo>
                  <a:lnTo>
                    <a:pt x="1818805" y="327787"/>
                  </a:lnTo>
                  <a:lnTo>
                    <a:pt x="1816950" y="325920"/>
                  </a:lnTo>
                  <a:lnTo>
                    <a:pt x="1815820" y="325462"/>
                  </a:lnTo>
                  <a:lnTo>
                    <a:pt x="1813191" y="325462"/>
                  </a:lnTo>
                  <a:lnTo>
                    <a:pt x="1812074" y="325920"/>
                  </a:lnTo>
                  <a:lnTo>
                    <a:pt x="1810207" y="327787"/>
                  </a:lnTo>
                  <a:lnTo>
                    <a:pt x="1809750" y="328904"/>
                  </a:lnTo>
                  <a:lnTo>
                    <a:pt x="1809750" y="331533"/>
                  </a:lnTo>
                  <a:lnTo>
                    <a:pt x="1810207" y="332663"/>
                  </a:lnTo>
                  <a:lnTo>
                    <a:pt x="1812074" y="334518"/>
                  </a:lnTo>
                  <a:lnTo>
                    <a:pt x="1813191" y="334987"/>
                  </a:lnTo>
                  <a:lnTo>
                    <a:pt x="1815820" y="334987"/>
                  </a:lnTo>
                  <a:lnTo>
                    <a:pt x="1816950" y="334518"/>
                  </a:lnTo>
                  <a:lnTo>
                    <a:pt x="1818805" y="332663"/>
                  </a:lnTo>
                  <a:lnTo>
                    <a:pt x="1819275" y="331533"/>
                  </a:lnTo>
                  <a:lnTo>
                    <a:pt x="1819275" y="328904"/>
                  </a:lnTo>
                  <a:close/>
                </a:path>
                <a:path w="3438525" h="1265554">
                  <a:moveTo>
                    <a:pt x="1819275" y="3441"/>
                  </a:moveTo>
                  <a:lnTo>
                    <a:pt x="1818805" y="2324"/>
                  </a:lnTo>
                  <a:lnTo>
                    <a:pt x="1816950" y="469"/>
                  </a:lnTo>
                  <a:lnTo>
                    <a:pt x="1815820" y="0"/>
                  </a:lnTo>
                  <a:lnTo>
                    <a:pt x="1813191" y="0"/>
                  </a:lnTo>
                  <a:lnTo>
                    <a:pt x="1812074" y="469"/>
                  </a:lnTo>
                  <a:lnTo>
                    <a:pt x="1810207" y="2324"/>
                  </a:lnTo>
                  <a:lnTo>
                    <a:pt x="1809750" y="3441"/>
                  </a:lnTo>
                  <a:lnTo>
                    <a:pt x="1809750" y="6070"/>
                  </a:lnTo>
                  <a:lnTo>
                    <a:pt x="1810207" y="7200"/>
                  </a:lnTo>
                  <a:lnTo>
                    <a:pt x="1812074" y="9055"/>
                  </a:lnTo>
                  <a:lnTo>
                    <a:pt x="1813191" y="9525"/>
                  </a:lnTo>
                  <a:lnTo>
                    <a:pt x="1815820" y="9525"/>
                  </a:lnTo>
                  <a:lnTo>
                    <a:pt x="1816950" y="9055"/>
                  </a:lnTo>
                  <a:lnTo>
                    <a:pt x="1818805" y="7200"/>
                  </a:lnTo>
                  <a:lnTo>
                    <a:pt x="1819275" y="6070"/>
                  </a:lnTo>
                  <a:lnTo>
                    <a:pt x="1819275" y="3441"/>
                  </a:lnTo>
                  <a:close/>
                </a:path>
                <a:path w="3438525" h="1265554">
                  <a:moveTo>
                    <a:pt x="1866900" y="328904"/>
                  </a:moveTo>
                  <a:lnTo>
                    <a:pt x="1866430" y="327787"/>
                  </a:lnTo>
                  <a:lnTo>
                    <a:pt x="1864575" y="325920"/>
                  </a:lnTo>
                  <a:lnTo>
                    <a:pt x="1863445" y="325462"/>
                  </a:lnTo>
                  <a:lnTo>
                    <a:pt x="1860816" y="325462"/>
                  </a:lnTo>
                  <a:lnTo>
                    <a:pt x="1859699" y="325920"/>
                  </a:lnTo>
                  <a:lnTo>
                    <a:pt x="1857832" y="327787"/>
                  </a:lnTo>
                  <a:lnTo>
                    <a:pt x="1857375" y="328904"/>
                  </a:lnTo>
                  <a:lnTo>
                    <a:pt x="1857375" y="331533"/>
                  </a:lnTo>
                  <a:lnTo>
                    <a:pt x="1857832" y="332663"/>
                  </a:lnTo>
                  <a:lnTo>
                    <a:pt x="1859699" y="334518"/>
                  </a:lnTo>
                  <a:lnTo>
                    <a:pt x="1860816" y="334987"/>
                  </a:lnTo>
                  <a:lnTo>
                    <a:pt x="1863445" y="334987"/>
                  </a:lnTo>
                  <a:lnTo>
                    <a:pt x="1864575" y="334518"/>
                  </a:lnTo>
                  <a:lnTo>
                    <a:pt x="1866430" y="332663"/>
                  </a:lnTo>
                  <a:lnTo>
                    <a:pt x="1866900" y="331533"/>
                  </a:lnTo>
                  <a:lnTo>
                    <a:pt x="1866900" y="328904"/>
                  </a:lnTo>
                  <a:close/>
                </a:path>
                <a:path w="3438525" h="1265554">
                  <a:moveTo>
                    <a:pt x="1866900" y="3441"/>
                  </a:moveTo>
                  <a:lnTo>
                    <a:pt x="1866430" y="2324"/>
                  </a:lnTo>
                  <a:lnTo>
                    <a:pt x="1864575" y="469"/>
                  </a:lnTo>
                  <a:lnTo>
                    <a:pt x="1863445" y="0"/>
                  </a:lnTo>
                  <a:lnTo>
                    <a:pt x="1860816" y="0"/>
                  </a:lnTo>
                  <a:lnTo>
                    <a:pt x="1859699" y="469"/>
                  </a:lnTo>
                  <a:lnTo>
                    <a:pt x="1857832" y="2324"/>
                  </a:lnTo>
                  <a:lnTo>
                    <a:pt x="1857375" y="3441"/>
                  </a:lnTo>
                  <a:lnTo>
                    <a:pt x="1857375" y="6070"/>
                  </a:lnTo>
                  <a:lnTo>
                    <a:pt x="1857832" y="7200"/>
                  </a:lnTo>
                  <a:lnTo>
                    <a:pt x="1859699" y="9055"/>
                  </a:lnTo>
                  <a:lnTo>
                    <a:pt x="1860816" y="9525"/>
                  </a:lnTo>
                  <a:lnTo>
                    <a:pt x="1863445" y="9525"/>
                  </a:lnTo>
                  <a:lnTo>
                    <a:pt x="1864575" y="9055"/>
                  </a:lnTo>
                  <a:lnTo>
                    <a:pt x="1866430" y="7200"/>
                  </a:lnTo>
                  <a:lnTo>
                    <a:pt x="1866900" y="6070"/>
                  </a:lnTo>
                  <a:lnTo>
                    <a:pt x="1866900" y="3441"/>
                  </a:lnTo>
                  <a:close/>
                </a:path>
                <a:path w="3438525" h="1265554">
                  <a:moveTo>
                    <a:pt x="1914525" y="328904"/>
                  </a:moveTo>
                  <a:lnTo>
                    <a:pt x="1914055" y="327787"/>
                  </a:lnTo>
                  <a:lnTo>
                    <a:pt x="1912200" y="325920"/>
                  </a:lnTo>
                  <a:lnTo>
                    <a:pt x="1911070" y="325462"/>
                  </a:lnTo>
                  <a:lnTo>
                    <a:pt x="1908441" y="325462"/>
                  </a:lnTo>
                  <a:lnTo>
                    <a:pt x="1907324" y="325920"/>
                  </a:lnTo>
                  <a:lnTo>
                    <a:pt x="1905457" y="327787"/>
                  </a:lnTo>
                  <a:lnTo>
                    <a:pt x="1905000" y="328904"/>
                  </a:lnTo>
                  <a:lnTo>
                    <a:pt x="1905000" y="331533"/>
                  </a:lnTo>
                  <a:lnTo>
                    <a:pt x="1905457" y="332663"/>
                  </a:lnTo>
                  <a:lnTo>
                    <a:pt x="1907324" y="334518"/>
                  </a:lnTo>
                  <a:lnTo>
                    <a:pt x="1908441" y="334987"/>
                  </a:lnTo>
                  <a:lnTo>
                    <a:pt x="1911070" y="334987"/>
                  </a:lnTo>
                  <a:lnTo>
                    <a:pt x="1912200" y="334518"/>
                  </a:lnTo>
                  <a:lnTo>
                    <a:pt x="1914055" y="332663"/>
                  </a:lnTo>
                  <a:lnTo>
                    <a:pt x="1914525" y="331533"/>
                  </a:lnTo>
                  <a:lnTo>
                    <a:pt x="1914525" y="328904"/>
                  </a:lnTo>
                  <a:close/>
                </a:path>
                <a:path w="3438525" h="1265554">
                  <a:moveTo>
                    <a:pt x="1914525" y="3441"/>
                  </a:moveTo>
                  <a:lnTo>
                    <a:pt x="1914055" y="2324"/>
                  </a:lnTo>
                  <a:lnTo>
                    <a:pt x="1912200" y="469"/>
                  </a:lnTo>
                  <a:lnTo>
                    <a:pt x="1911070" y="0"/>
                  </a:lnTo>
                  <a:lnTo>
                    <a:pt x="1908441" y="0"/>
                  </a:lnTo>
                  <a:lnTo>
                    <a:pt x="1907324" y="469"/>
                  </a:lnTo>
                  <a:lnTo>
                    <a:pt x="1905457" y="2324"/>
                  </a:lnTo>
                  <a:lnTo>
                    <a:pt x="1905000" y="3441"/>
                  </a:lnTo>
                  <a:lnTo>
                    <a:pt x="1905000" y="6070"/>
                  </a:lnTo>
                  <a:lnTo>
                    <a:pt x="1905457" y="7200"/>
                  </a:lnTo>
                  <a:lnTo>
                    <a:pt x="1907324" y="9055"/>
                  </a:lnTo>
                  <a:lnTo>
                    <a:pt x="1908441" y="9525"/>
                  </a:lnTo>
                  <a:lnTo>
                    <a:pt x="1911070" y="9525"/>
                  </a:lnTo>
                  <a:lnTo>
                    <a:pt x="1912200" y="9055"/>
                  </a:lnTo>
                  <a:lnTo>
                    <a:pt x="1914055" y="7200"/>
                  </a:lnTo>
                  <a:lnTo>
                    <a:pt x="1914525" y="6070"/>
                  </a:lnTo>
                  <a:lnTo>
                    <a:pt x="1914525" y="3441"/>
                  </a:lnTo>
                  <a:close/>
                </a:path>
                <a:path w="3438525" h="1265554">
                  <a:moveTo>
                    <a:pt x="1962150" y="328904"/>
                  </a:moveTo>
                  <a:lnTo>
                    <a:pt x="1961680" y="327787"/>
                  </a:lnTo>
                  <a:lnTo>
                    <a:pt x="1959825" y="325920"/>
                  </a:lnTo>
                  <a:lnTo>
                    <a:pt x="1958695" y="325462"/>
                  </a:lnTo>
                  <a:lnTo>
                    <a:pt x="1956066" y="325462"/>
                  </a:lnTo>
                  <a:lnTo>
                    <a:pt x="1954949" y="325920"/>
                  </a:lnTo>
                  <a:lnTo>
                    <a:pt x="1953082" y="327787"/>
                  </a:lnTo>
                  <a:lnTo>
                    <a:pt x="1952625" y="328904"/>
                  </a:lnTo>
                  <a:lnTo>
                    <a:pt x="1952625" y="331533"/>
                  </a:lnTo>
                  <a:lnTo>
                    <a:pt x="1953082" y="332663"/>
                  </a:lnTo>
                  <a:lnTo>
                    <a:pt x="1954949" y="334518"/>
                  </a:lnTo>
                  <a:lnTo>
                    <a:pt x="1956066" y="334987"/>
                  </a:lnTo>
                  <a:lnTo>
                    <a:pt x="1958695" y="334987"/>
                  </a:lnTo>
                  <a:lnTo>
                    <a:pt x="1959825" y="334518"/>
                  </a:lnTo>
                  <a:lnTo>
                    <a:pt x="1961680" y="332663"/>
                  </a:lnTo>
                  <a:lnTo>
                    <a:pt x="1962150" y="331533"/>
                  </a:lnTo>
                  <a:lnTo>
                    <a:pt x="1962150" y="328904"/>
                  </a:lnTo>
                  <a:close/>
                </a:path>
                <a:path w="3438525" h="1265554">
                  <a:moveTo>
                    <a:pt x="1962150" y="3441"/>
                  </a:moveTo>
                  <a:lnTo>
                    <a:pt x="1961680" y="2324"/>
                  </a:lnTo>
                  <a:lnTo>
                    <a:pt x="1959825" y="469"/>
                  </a:lnTo>
                  <a:lnTo>
                    <a:pt x="1958695" y="0"/>
                  </a:lnTo>
                  <a:lnTo>
                    <a:pt x="1956066" y="0"/>
                  </a:lnTo>
                  <a:lnTo>
                    <a:pt x="1954949" y="469"/>
                  </a:lnTo>
                  <a:lnTo>
                    <a:pt x="1953082" y="2324"/>
                  </a:lnTo>
                  <a:lnTo>
                    <a:pt x="1952625" y="3441"/>
                  </a:lnTo>
                  <a:lnTo>
                    <a:pt x="1952625" y="6070"/>
                  </a:lnTo>
                  <a:lnTo>
                    <a:pt x="1953082" y="7200"/>
                  </a:lnTo>
                  <a:lnTo>
                    <a:pt x="1954949" y="9055"/>
                  </a:lnTo>
                  <a:lnTo>
                    <a:pt x="1956066" y="9525"/>
                  </a:lnTo>
                  <a:lnTo>
                    <a:pt x="1958695" y="9525"/>
                  </a:lnTo>
                  <a:lnTo>
                    <a:pt x="1959825" y="9055"/>
                  </a:lnTo>
                  <a:lnTo>
                    <a:pt x="1961680" y="7200"/>
                  </a:lnTo>
                  <a:lnTo>
                    <a:pt x="1962150" y="6070"/>
                  </a:lnTo>
                  <a:lnTo>
                    <a:pt x="1962150" y="3441"/>
                  </a:lnTo>
                  <a:close/>
                </a:path>
                <a:path w="3438525" h="1265554">
                  <a:moveTo>
                    <a:pt x="2009775" y="328904"/>
                  </a:moveTo>
                  <a:lnTo>
                    <a:pt x="2009305" y="327787"/>
                  </a:lnTo>
                  <a:lnTo>
                    <a:pt x="2007450" y="325920"/>
                  </a:lnTo>
                  <a:lnTo>
                    <a:pt x="2006320" y="325462"/>
                  </a:lnTo>
                  <a:lnTo>
                    <a:pt x="2003691" y="325462"/>
                  </a:lnTo>
                  <a:lnTo>
                    <a:pt x="2002574" y="325920"/>
                  </a:lnTo>
                  <a:lnTo>
                    <a:pt x="2000707" y="327787"/>
                  </a:lnTo>
                  <a:lnTo>
                    <a:pt x="2000250" y="328904"/>
                  </a:lnTo>
                  <a:lnTo>
                    <a:pt x="2000250" y="331533"/>
                  </a:lnTo>
                  <a:lnTo>
                    <a:pt x="2000707" y="332663"/>
                  </a:lnTo>
                  <a:lnTo>
                    <a:pt x="2002574" y="334518"/>
                  </a:lnTo>
                  <a:lnTo>
                    <a:pt x="2003691" y="334987"/>
                  </a:lnTo>
                  <a:lnTo>
                    <a:pt x="2006320" y="334987"/>
                  </a:lnTo>
                  <a:lnTo>
                    <a:pt x="2007450" y="334518"/>
                  </a:lnTo>
                  <a:lnTo>
                    <a:pt x="2009305" y="332663"/>
                  </a:lnTo>
                  <a:lnTo>
                    <a:pt x="2009775" y="331533"/>
                  </a:lnTo>
                  <a:lnTo>
                    <a:pt x="2009775" y="328904"/>
                  </a:lnTo>
                  <a:close/>
                </a:path>
                <a:path w="3438525" h="1265554">
                  <a:moveTo>
                    <a:pt x="2009775" y="3441"/>
                  </a:moveTo>
                  <a:lnTo>
                    <a:pt x="2009305" y="2324"/>
                  </a:lnTo>
                  <a:lnTo>
                    <a:pt x="2007450" y="469"/>
                  </a:lnTo>
                  <a:lnTo>
                    <a:pt x="2006320" y="0"/>
                  </a:lnTo>
                  <a:lnTo>
                    <a:pt x="2003691" y="0"/>
                  </a:lnTo>
                  <a:lnTo>
                    <a:pt x="2002574" y="469"/>
                  </a:lnTo>
                  <a:lnTo>
                    <a:pt x="2000707" y="2324"/>
                  </a:lnTo>
                  <a:lnTo>
                    <a:pt x="2000250" y="3441"/>
                  </a:lnTo>
                  <a:lnTo>
                    <a:pt x="2000250" y="6070"/>
                  </a:lnTo>
                  <a:lnTo>
                    <a:pt x="2000707" y="7200"/>
                  </a:lnTo>
                  <a:lnTo>
                    <a:pt x="2002574" y="9055"/>
                  </a:lnTo>
                  <a:lnTo>
                    <a:pt x="2003691" y="9525"/>
                  </a:lnTo>
                  <a:lnTo>
                    <a:pt x="2006320" y="9525"/>
                  </a:lnTo>
                  <a:lnTo>
                    <a:pt x="2007450" y="9055"/>
                  </a:lnTo>
                  <a:lnTo>
                    <a:pt x="2009305" y="7200"/>
                  </a:lnTo>
                  <a:lnTo>
                    <a:pt x="2009775" y="6070"/>
                  </a:lnTo>
                  <a:lnTo>
                    <a:pt x="2009775" y="3441"/>
                  </a:lnTo>
                  <a:close/>
                </a:path>
                <a:path w="3438525" h="1265554">
                  <a:moveTo>
                    <a:pt x="2057400" y="328904"/>
                  </a:moveTo>
                  <a:lnTo>
                    <a:pt x="2056930" y="327787"/>
                  </a:lnTo>
                  <a:lnTo>
                    <a:pt x="2055075" y="325920"/>
                  </a:lnTo>
                  <a:lnTo>
                    <a:pt x="2053945" y="325462"/>
                  </a:lnTo>
                  <a:lnTo>
                    <a:pt x="2051316" y="325462"/>
                  </a:lnTo>
                  <a:lnTo>
                    <a:pt x="2050199" y="325920"/>
                  </a:lnTo>
                  <a:lnTo>
                    <a:pt x="2048332" y="327787"/>
                  </a:lnTo>
                  <a:lnTo>
                    <a:pt x="2047875" y="328904"/>
                  </a:lnTo>
                  <a:lnTo>
                    <a:pt x="2047875" y="331533"/>
                  </a:lnTo>
                  <a:lnTo>
                    <a:pt x="2048332" y="332663"/>
                  </a:lnTo>
                  <a:lnTo>
                    <a:pt x="2050199" y="334518"/>
                  </a:lnTo>
                  <a:lnTo>
                    <a:pt x="2051316" y="334987"/>
                  </a:lnTo>
                  <a:lnTo>
                    <a:pt x="2053945" y="334987"/>
                  </a:lnTo>
                  <a:lnTo>
                    <a:pt x="2055075" y="334518"/>
                  </a:lnTo>
                  <a:lnTo>
                    <a:pt x="2056930" y="332663"/>
                  </a:lnTo>
                  <a:lnTo>
                    <a:pt x="2057400" y="331533"/>
                  </a:lnTo>
                  <a:lnTo>
                    <a:pt x="2057400" y="328904"/>
                  </a:lnTo>
                  <a:close/>
                </a:path>
                <a:path w="3438525" h="1265554">
                  <a:moveTo>
                    <a:pt x="2057400" y="3441"/>
                  </a:moveTo>
                  <a:lnTo>
                    <a:pt x="2056930" y="2324"/>
                  </a:lnTo>
                  <a:lnTo>
                    <a:pt x="2055075" y="469"/>
                  </a:lnTo>
                  <a:lnTo>
                    <a:pt x="2053945" y="0"/>
                  </a:lnTo>
                  <a:lnTo>
                    <a:pt x="2051316" y="0"/>
                  </a:lnTo>
                  <a:lnTo>
                    <a:pt x="2050199" y="469"/>
                  </a:lnTo>
                  <a:lnTo>
                    <a:pt x="2048332" y="2324"/>
                  </a:lnTo>
                  <a:lnTo>
                    <a:pt x="2047875" y="3441"/>
                  </a:lnTo>
                  <a:lnTo>
                    <a:pt x="2047875" y="6070"/>
                  </a:lnTo>
                  <a:lnTo>
                    <a:pt x="2048332" y="7200"/>
                  </a:lnTo>
                  <a:lnTo>
                    <a:pt x="2050199" y="9055"/>
                  </a:lnTo>
                  <a:lnTo>
                    <a:pt x="2051316" y="9525"/>
                  </a:lnTo>
                  <a:lnTo>
                    <a:pt x="2053945" y="9525"/>
                  </a:lnTo>
                  <a:lnTo>
                    <a:pt x="2055075" y="9055"/>
                  </a:lnTo>
                  <a:lnTo>
                    <a:pt x="2056930" y="7200"/>
                  </a:lnTo>
                  <a:lnTo>
                    <a:pt x="2057400" y="6070"/>
                  </a:lnTo>
                  <a:lnTo>
                    <a:pt x="2057400" y="3441"/>
                  </a:lnTo>
                  <a:close/>
                </a:path>
                <a:path w="3438525" h="1265554">
                  <a:moveTo>
                    <a:pt x="2105025" y="328904"/>
                  </a:moveTo>
                  <a:lnTo>
                    <a:pt x="2104555" y="327787"/>
                  </a:lnTo>
                  <a:lnTo>
                    <a:pt x="2102700" y="325920"/>
                  </a:lnTo>
                  <a:lnTo>
                    <a:pt x="2101570" y="325462"/>
                  </a:lnTo>
                  <a:lnTo>
                    <a:pt x="2098941" y="325462"/>
                  </a:lnTo>
                  <a:lnTo>
                    <a:pt x="2097824" y="325920"/>
                  </a:lnTo>
                  <a:lnTo>
                    <a:pt x="2095957" y="327787"/>
                  </a:lnTo>
                  <a:lnTo>
                    <a:pt x="2095500" y="328904"/>
                  </a:lnTo>
                  <a:lnTo>
                    <a:pt x="2095500" y="331533"/>
                  </a:lnTo>
                  <a:lnTo>
                    <a:pt x="2095957" y="332663"/>
                  </a:lnTo>
                  <a:lnTo>
                    <a:pt x="2097824" y="334518"/>
                  </a:lnTo>
                  <a:lnTo>
                    <a:pt x="2098941" y="334987"/>
                  </a:lnTo>
                  <a:lnTo>
                    <a:pt x="2101570" y="334987"/>
                  </a:lnTo>
                  <a:lnTo>
                    <a:pt x="2102700" y="334518"/>
                  </a:lnTo>
                  <a:lnTo>
                    <a:pt x="2104555" y="332663"/>
                  </a:lnTo>
                  <a:lnTo>
                    <a:pt x="2105025" y="331533"/>
                  </a:lnTo>
                  <a:lnTo>
                    <a:pt x="2105025" y="328904"/>
                  </a:lnTo>
                  <a:close/>
                </a:path>
                <a:path w="3438525" h="1265554">
                  <a:moveTo>
                    <a:pt x="2105025" y="3441"/>
                  </a:moveTo>
                  <a:lnTo>
                    <a:pt x="2104555" y="2324"/>
                  </a:lnTo>
                  <a:lnTo>
                    <a:pt x="2102700" y="469"/>
                  </a:lnTo>
                  <a:lnTo>
                    <a:pt x="2101570" y="0"/>
                  </a:lnTo>
                  <a:lnTo>
                    <a:pt x="2098941" y="0"/>
                  </a:lnTo>
                  <a:lnTo>
                    <a:pt x="2097824" y="469"/>
                  </a:lnTo>
                  <a:lnTo>
                    <a:pt x="2095957" y="2324"/>
                  </a:lnTo>
                  <a:lnTo>
                    <a:pt x="2095500" y="3441"/>
                  </a:lnTo>
                  <a:lnTo>
                    <a:pt x="2095500" y="6070"/>
                  </a:lnTo>
                  <a:lnTo>
                    <a:pt x="2095957" y="7200"/>
                  </a:lnTo>
                  <a:lnTo>
                    <a:pt x="2097824" y="9055"/>
                  </a:lnTo>
                  <a:lnTo>
                    <a:pt x="2098941" y="9525"/>
                  </a:lnTo>
                  <a:lnTo>
                    <a:pt x="2101570" y="9525"/>
                  </a:lnTo>
                  <a:lnTo>
                    <a:pt x="2102700" y="9055"/>
                  </a:lnTo>
                  <a:lnTo>
                    <a:pt x="2104555" y="7200"/>
                  </a:lnTo>
                  <a:lnTo>
                    <a:pt x="2105025" y="6070"/>
                  </a:lnTo>
                  <a:lnTo>
                    <a:pt x="2105025" y="3441"/>
                  </a:lnTo>
                  <a:close/>
                </a:path>
                <a:path w="3438525" h="1265554">
                  <a:moveTo>
                    <a:pt x="2152650" y="328904"/>
                  </a:moveTo>
                  <a:lnTo>
                    <a:pt x="2152180" y="327787"/>
                  </a:lnTo>
                  <a:lnTo>
                    <a:pt x="2150326" y="325920"/>
                  </a:lnTo>
                  <a:lnTo>
                    <a:pt x="2149195" y="325462"/>
                  </a:lnTo>
                  <a:lnTo>
                    <a:pt x="2146566" y="325462"/>
                  </a:lnTo>
                  <a:lnTo>
                    <a:pt x="2145449" y="325920"/>
                  </a:lnTo>
                  <a:lnTo>
                    <a:pt x="2143582" y="327787"/>
                  </a:lnTo>
                  <a:lnTo>
                    <a:pt x="2143125" y="328904"/>
                  </a:lnTo>
                  <a:lnTo>
                    <a:pt x="2143125" y="331533"/>
                  </a:lnTo>
                  <a:lnTo>
                    <a:pt x="2143582" y="332663"/>
                  </a:lnTo>
                  <a:lnTo>
                    <a:pt x="2145449" y="334518"/>
                  </a:lnTo>
                  <a:lnTo>
                    <a:pt x="2146566" y="334987"/>
                  </a:lnTo>
                  <a:lnTo>
                    <a:pt x="2149195" y="334987"/>
                  </a:lnTo>
                  <a:lnTo>
                    <a:pt x="2150326" y="334518"/>
                  </a:lnTo>
                  <a:lnTo>
                    <a:pt x="2152180" y="332663"/>
                  </a:lnTo>
                  <a:lnTo>
                    <a:pt x="2152650" y="331533"/>
                  </a:lnTo>
                  <a:lnTo>
                    <a:pt x="2152650" y="328904"/>
                  </a:lnTo>
                  <a:close/>
                </a:path>
                <a:path w="3438525" h="1265554">
                  <a:moveTo>
                    <a:pt x="2152650" y="3441"/>
                  </a:moveTo>
                  <a:lnTo>
                    <a:pt x="2152180" y="2324"/>
                  </a:lnTo>
                  <a:lnTo>
                    <a:pt x="2150326" y="469"/>
                  </a:lnTo>
                  <a:lnTo>
                    <a:pt x="2149195" y="0"/>
                  </a:lnTo>
                  <a:lnTo>
                    <a:pt x="2146566" y="0"/>
                  </a:lnTo>
                  <a:lnTo>
                    <a:pt x="2145449" y="469"/>
                  </a:lnTo>
                  <a:lnTo>
                    <a:pt x="2143582" y="2324"/>
                  </a:lnTo>
                  <a:lnTo>
                    <a:pt x="2143125" y="3441"/>
                  </a:lnTo>
                  <a:lnTo>
                    <a:pt x="2143125" y="6070"/>
                  </a:lnTo>
                  <a:lnTo>
                    <a:pt x="2143582" y="7200"/>
                  </a:lnTo>
                  <a:lnTo>
                    <a:pt x="2145449" y="9055"/>
                  </a:lnTo>
                  <a:lnTo>
                    <a:pt x="2146566" y="9525"/>
                  </a:lnTo>
                  <a:lnTo>
                    <a:pt x="2149195" y="9525"/>
                  </a:lnTo>
                  <a:lnTo>
                    <a:pt x="2150326" y="9055"/>
                  </a:lnTo>
                  <a:lnTo>
                    <a:pt x="2152180" y="7200"/>
                  </a:lnTo>
                  <a:lnTo>
                    <a:pt x="2152650" y="6070"/>
                  </a:lnTo>
                  <a:lnTo>
                    <a:pt x="2152650" y="3441"/>
                  </a:lnTo>
                  <a:close/>
                </a:path>
                <a:path w="3438525" h="1265554">
                  <a:moveTo>
                    <a:pt x="2200275" y="328904"/>
                  </a:moveTo>
                  <a:lnTo>
                    <a:pt x="2199805" y="327787"/>
                  </a:lnTo>
                  <a:lnTo>
                    <a:pt x="2197951" y="325920"/>
                  </a:lnTo>
                  <a:lnTo>
                    <a:pt x="2196820" y="325462"/>
                  </a:lnTo>
                  <a:lnTo>
                    <a:pt x="2194191" y="325462"/>
                  </a:lnTo>
                  <a:lnTo>
                    <a:pt x="2193074" y="325920"/>
                  </a:lnTo>
                  <a:lnTo>
                    <a:pt x="2191207" y="327787"/>
                  </a:lnTo>
                  <a:lnTo>
                    <a:pt x="2190750" y="328904"/>
                  </a:lnTo>
                  <a:lnTo>
                    <a:pt x="2190750" y="331533"/>
                  </a:lnTo>
                  <a:lnTo>
                    <a:pt x="2191207" y="332663"/>
                  </a:lnTo>
                  <a:lnTo>
                    <a:pt x="2193074" y="334518"/>
                  </a:lnTo>
                  <a:lnTo>
                    <a:pt x="2194191" y="334987"/>
                  </a:lnTo>
                  <a:lnTo>
                    <a:pt x="2196820" y="334987"/>
                  </a:lnTo>
                  <a:lnTo>
                    <a:pt x="2197951" y="334518"/>
                  </a:lnTo>
                  <a:lnTo>
                    <a:pt x="2199805" y="332663"/>
                  </a:lnTo>
                  <a:lnTo>
                    <a:pt x="2200275" y="331533"/>
                  </a:lnTo>
                  <a:lnTo>
                    <a:pt x="2200275" y="328904"/>
                  </a:lnTo>
                  <a:close/>
                </a:path>
                <a:path w="3438525" h="1265554">
                  <a:moveTo>
                    <a:pt x="2200275" y="3441"/>
                  </a:moveTo>
                  <a:lnTo>
                    <a:pt x="2199805" y="2324"/>
                  </a:lnTo>
                  <a:lnTo>
                    <a:pt x="2197951" y="469"/>
                  </a:lnTo>
                  <a:lnTo>
                    <a:pt x="2196820" y="0"/>
                  </a:lnTo>
                  <a:lnTo>
                    <a:pt x="2194191" y="0"/>
                  </a:lnTo>
                  <a:lnTo>
                    <a:pt x="2193074" y="469"/>
                  </a:lnTo>
                  <a:lnTo>
                    <a:pt x="2191207" y="2324"/>
                  </a:lnTo>
                  <a:lnTo>
                    <a:pt x="2190750" y="3441"/>
                  </a:lnTo>
                  <a:lnTo>
                    <a:pt x="2190750" y="6070"/>
                  </a:lnTo>
                  <a:lnTo>
                    <a:pt x="2191207" y="7200"/>
                  </a:lnTo>
                  <a:lnTo>
                    <a:pt x="2193074" y="9055"/>
                  </a:lnTo>
                  <a:lnTo>
                    <a:pt x="2194191" y="9525"/>
                  </a:lnTo>
                  <a:lnTo>
                    <a:pt x="2196820" y="9525"/>
                  </a:lnTo>
                  <a:lnTo>
                    <a:pt x="2197951" y="9055"/>
                  </a:lnTo>
                  <a:lnTo>
                    <a:pt x="2199805" y="7200"/>
                  </a:lnTo>
                  <a:lnTo>
                    <a:pt x="2200275" y="6070"/>
                  </a:lnTo>
                  <a:lnTo>
                    <a:pt x="2200275" y="3441"/>
                  </a:lnTo>
                  <a:close/>
                </a:path>
                <a:path w="3438525" h="1265554">
                  <a:moveTo>
                    <a:pt x="2247900" y="328904"/>
                  </a:moveTo>
                  <a:lnTo>
                    <a:pt x="2247430" y="327787"/>
                  </a:lnTo>
                  <a:lnTo>
                    <a:pt x="2245576" y="325920"/>
                  </a:lnTo>
                  <a:lnTo>
                    <a:pt x="2244445" y="325462"/>
                  </a:lnTo>
                  <a:lnTo>
                    <a:pt x="2241816" y="325462"/>
                  </a:lnTo>
                  <a:lnTo>
                    <a:pt x="2240699" y="325920"/>
                  </a:lnTo>
                  <a:lnTo>
                    <a:pt x="2238832" y="327787"/>
                  </a:lnTo>
                  <a:lnTo>
                    <a:pt x="2238375" y="328904"/>
                  </a:lnTo>
                  <a:lnTo>
                    <a:pt x="2238375" y="331533"/>
                  </a:lnTo>
                  <a:lnTo>
                    <a:pt x="2238832" y="332663"/>
                  </a:lnTo>
                  <a:lnTo>
                    <a:pt x="2240699" y="334518"/>
                  </a:lnTo>
                  <a:lnTo>
                    <a:pt x="2241816" y="334987"/>
                  </a:lnTo>
                  <a:lnTo>
                    <a:pt x="2244445" y="334987"/>
                  </a:lnTo>
                  <a:lnTo>
                    <a:pt x="2245576" y="334518"/>
                  </a:lnTo>
                  <a:lnTo>
                    <a:pt x="2247430" y="332663"/>
                  </a:lnTo>
                  <a:lnTo>
                    <a:pt x="2247900" y="331533"/>
                  </a:lnTo>
                  <a:lnTo>
                    <a:pt x="2247900" y="328904"/>
                  </a:lnTo>
                  <a:close/>
                </a:path>
                <a:path w="3438525" h="1265554">
                  <a:moveTo>
                    <a:pt x="2247900" y="3441"/>
                  </a:moveTo>
                  <a:lnTo>
                    <a:pt x="2247430" y="2324"/>
                  </a:lnTo>
                  <a:lnTo>
                    <a:pt x="2245576" y="469"/>
                  </a:lnTo>
                  <a:lnTo>
                    <a:pt x="2244445" y="0"/>
                  </a:lnTo>
                  <a:lnTo>
                    <a:pt x="2241816" y="0"/>
                  </a:lnTo>
                  <a:lnTo>
                    <a:pt x="2240699" y="469"/>
                  </a:lnTo>
                  <a:lnTo>
                    <a:pt x="2238832" y="2324"/>
                  </a:lnTo>
                  <a:lnTo>
                    <a:pt x="2238375" y="3441"/>
                  </a:lnTo>
                  <a:lnTo>
                    <a:pt x="2238375" y="6070"/>
                  </a:lnTo>
                  <a:lnTo>
                    <a:pt x="2238832" y="7200"/>
                  </a:lnTo>
                  <a:lnTo>
                    <a:pt x="2240699" y="9055"/>
                  </a:lnTo>
                  <a:lnTo>
                    <a:pt x="2241816" y="9525"/>
                  </a:lnTo>
                  <a:lnTo>
                    <a:pt x="2244445" y="9525"/>
                  </a:lnTo>
                  <a:lnTo>
                    <a:pt x="2245576" y="9055"/>
                  </a:lnTo>
                  <a:lnTo>
                    <a:pt x="2247430" y="7200"/>
                  </a:lnTo>
                  <a:lnTo>
                    <a:pt x="2247900" y="6070"/>
                  </a:lnTo>
                  <a:lnTo>
                    <a:pt x="2247900" y="3441"/>
                  </a:lnTo>
                  <a:close/>
                </a:path>
                <a:path w="3438525" h="1265554">
                  <a:moveTo>
                    <a:pt x="2295525" y="328904"/>
                  </a:moveTo>
                  <a:lnTo>
                    <a:pt x="2295055" y="327787"/>
                  </a:lnTo>
                  <a:lnTo>
                    <a:pt x="2293201" y="325920"/>
                  </a:lnTo>
                  <a:lnTo>
                    <a:pt x="2292070" y="325462"/>
                  </a:lnTo>
                  <a:lnTo>
                    <a:pt x="2289441" y="325462"/>
                  </a:lnTo>
                  <a:lnTo>
                    <a:pt x="2288324" y="325920"/>
                  </a:lnTo>
                  <a:lnTo>
                    <a:pt x="2286457" y="327787"/>
                  </a:lnTo>
                  <a:lnTo>
                    <a:pt x="2286000" y="328904"/>
                  </a:lnTo>
                  <a:lnTo>
                    <a:pt x="2286000" y="331533"/>
                  </a:lnTo>
                  <a:lnTo>
                    <a:pt x="2286457" y="332663"/>
                  </a:lnTo>
                  <a:lnTo>
                    <a:pt x="2288324" y="334518"/>
                  </a:lnTo>
                  <a:lnTo>
                    <a:pt x="2289441" y="334987"/>
                  </a:lnTo>
                  <a:lnTo>
                    <a:pt x="2292070" y="334987"/>
                  </a:lnTo>
                  <a:lnTo>
                    <a:pt x="2293201" y="334518"/>
                  </a:lnTo>
                  <a:lnTo>
                    <a:pt x="2295055" y="332663"/>
                  </a:lnTo>
                  <a:lnTo>
                    <a:pt x="2295525" y="331533"/>
                  </a:lnTo>
                  <a:lnTo>
                    <a:pt x="2295525" y="328904"/>
                  </a:lnTo>
                  <a:close/>
                </a:path>
                <a:path w="3438525" h="1265554">
                  <a:moveTo>
                    <a:pt x="2295525" y="3441"/>
                  </a:moveTo>
                  <a:lnTo>
                    <a:pt x="2295055" y="2324"/>
                  </a:lnTo>
                  <a:lnTo>
                    <a:pt x="2293201" y="469"/>
                  </a:lnTo>
                  <a:lnTo>
                    <a:pt x="2292070" y="0"/>
                  </a:lnTo>
                  <a:lnTo>
                    <a:pt x="2289441" y="0"/>
                  </a:lnTo>
                  <a:lnTo>
                    <a:pt x="2288324" y="469"/>
                  </a:lnTo>
                  <a:lnTo>
                    <a:pt x="2286457" y="2324"/>
                  </a:lnTo>
                  <a:lnTo>
                    <a:pt x="2286000" y="3441"/>
                  </a:lnTo>
                  <a:lnTo>
                    <a:pt x="2286000" y="6070"/>
                  </a:lnTo>
                  <a:lnTo>
                    <a:pt x="2286457" y="7200"/>
                  </a:lnTo>
                  <a:lnTo>
                    <a:pt x="2288324" y="9055"/>
                  </a:lnTo>
                  <a:lnTo>
                    <a:pt x="2289441" y="9525"/>
                  </a:lnTo>
                  <a:lnTo>
                    <a:pt x="2292070" y="9525"/>
                  </a:lnTo>
                  <a:lnTo>
                    <a:pt x="2293201" y="9055"/>
                  </a:lnTo>
                  <a:lnTo>
                    <a:pt x="2295055" y="7200"/>
                  </a:lnTo>
                  <a:lnTo>
                    <a:pt x="2295525" y="6070"/>
                  </a:lnTo>
                  <a:lnTo>
                    <a:pt x="2295525" y="3441"/>
                  </a:lnTo>
                  <a:close/>
                </a:path>
                <a:path w="3438525" h="1265554">
                  <a:moveTo>
                    <a:pt x="2343150" y="328904"/>
                  </a:moveTo>
                  <a:lnTo>
                    <a:pt x="2342680" y="327787"/>
                  </a:lnTo>
                  <a:lnTo>
                    <a:pt x="2340826" y="325920"/>
                  </a:lnTo>
                  <a:lnTo>
                    <a:pt x="2339695" y="325462"/>
                  </a:lnTo>
                  <a:lnTo>
                    <a:pt x="2337066" y="325462"/>
                  </a:lnTo>
                  <a:lnTo>
                    <a:pt x="2335949" y="325920"/>
                  </a:lnTo>
                  <a:lnTo>
                    <a:pt x="2334082" y="327787"/>
                  </a:lnTo>
                  <a:lnTo>
                    <a:pt x="2333625" y="328904"/>
                  </a:lnTo>
                  <a:lnTo>
                    <a:pt x="2333625" y="331533"/>
                  </a:lnTo>
                  <a:lnTo>
                    <a:pt x="2334082" y="332663"/>
                  </a:lnTo>
                  <a:lnTo>
                    <a:pt x="2335949" y="334518"/>
                  </a:lnTo>
                  <a:lnTo>
                    <a:pt x="2337066" y="334987"/>
                  </a:lnTo>
                  <a:lnTo>
                    <a:pt x="2339695" y="334987"/>
                  </a:lnTo>
                  <a:lnTo>
                    <a:pt x="2340826" y="334518"/>
                  </a:lnTo>
                  <a:lnTo>
                    <a:pt x="2342680" y="332663"/>
                  </a:lnTo>
                  <a:lnTo>
                    <a:pt x="2343150" y="331533"/>
                  </a:lnTo>
                  <a:lnTo>
                    <a:pt x="2343150" y="328904"/>
                  </a:lnTo>
                  <a:close/>
                </a:path>
                <a:path w="3438525" h="1265554">
                  <a:moveTo>
                    <a:pt x="2343150" y="3441"/>
                  </a:moveTo>
                  <a:lnTo>
                    <a:pt x="2342680" y="2324"/>
                  </a:lnTo>
                  <a:lnTo>
                    <a:pt x="2340826" y="469"/>
                  </a:lnTo>
                  <a:lnTo>
                    <a:pt x="2339695" y="0"/>
                  </a:lnTo>
                  <a:lnTo>
                    <a:pt x="2337066" y="0"/>
                  </a:lnTo>
                  <a:lnTo>
                    <a:pt x="2335949" y="469"/>
                  </a:lnTo>
                  <a:lnTo>
                    <a:pt x="2334082" y="2324"/>
                  </a:lnTo>
                  <a:lnTo>
                    <a:pt x="2333625" y="3441"/>
                  </a:lnTo>
                  <a:lnTo>
                    <a:pt x="2333625" y="6070"/>
                  </a:lnTo>
                  <a:lnTo>
                    <a:pt x="2334082" y="7200"/>
                  </a:lnTo>
                  <a:lnTo>
                    <a:pt x="2335949" y="9055"/>
                  </a:lnTo>
                  <a:lnTo>
                    <a:pt x="2337066" y="9525"/>
                  </a:lnTo>
                  <a:lnTo>
                    <a:pt x="2339695" y="9525"/>
                  </a:lnTo>
                  <a:lnTo>
                    <a:pt x="2340826" y="9055"/>
                  </a:lnTo>
                  <a:lnTo>
                    <a:pt x="2342680" y="7200"/>
                  </a:lnTo>
                  <a:lnTo>
                    <a:pt x="2343150" y="6070"/>
                  </a:lnTo>
                  <a:lnTo>
                    <a:pt x="2343150" y="3441"/>
                  </a:lnTo>
                  <a:close/>
                </a:path>
                <a:path w="3438525" h="1265554">
                  <a:moveTo>
                    <a:pt x="2390775" y="328904"/>
                  </a:moveTo>
                  <a:lnTo>
                    <a:pt x="2390305" y="327787"/>
                  </a:lnTo>
                  <a:lnTo>
                    <a:pt x="2388451" y="325920"/>
                  </a:lnTo>
                  <a:lnTo>
                    <a:pt x="2387320" y="325462"/>
                  </a:lnTo>
                  <a:lnTo>
                    <a:pt x="2384691" y="325462"/>
                  </a:lnTo>
                  <a:lnTo>
                    <a:pt x="2383574" y="325920"/>
                  </a:lnTo>
                  <a:lnTo>
                    <a:pt x="2381707" y="327787"/>
                  </a:lnTo>
                  <a:lnTo>
                    <a:pt x="2381250" y="328904"/>
                  </a:lnTo>
                  <a:lnTo>
                    <a:pt x="2381250" y="331533"/>
                  </a:lnTo>
                  <a:lnTo>
                    <a:pt x="2381707" y="332663"/>
                  </a:lnTo>
                  <a:lnTo>
                    <a:pt x="2383574" y="334518"/>
                  </a:lnTo>
                  <a:lnTo>
                    <a:pt x="2384691" y="334987"/>
                  </a:lnTo>
                  <a:lnTo>
                    <a:pt x="2387320" y="334987"/>
                  </a:lnTo>
                  <a:lnTo>
                    <a:pt x="2388451" y="334518"/>
                  </a:lnTo>
                  <a:lnTo>
                    <a:pt x="2390305" y="332663"/>
                  </a:lnTo>
                  <a:lnTo>
                    <a:pt x="2390775" y="331533"/>
                  </a:lnTo>
                  <a:lnTo>
                    <a:pt x="2390775" y="328904"/>
                  </a:lnTo>
                  <a:close/>
                </a:path>
                <a:path w="3438525" h="1265554">
                  <a:moveTo>
                    <a:pt x="2390775" y="3441"/>
                  </a:moveTo>
                  <a:lnTo>
                    <a:pt x="2390305" y="2324"/>
                  </a:lnTo>
                  <a:lnTo>
                    <a:pt x="2388451" y="469"/>
                  </a:lnTo>
                  <a:lnTo>
                    <a:pt x="2387320" y="0"/>
                  </a:lnTo>
                  <a:lnTo>
                    <a:pt x="2384691" y="0"/>
                  </a:lnTo>
                  <a:lnTo>
                    <a:pt x="2383574" y="469"/>
                  </a:lnTo>
                  <a:lnTo>
                    <a:pt x="2381707" y="2324"/>
                  </a:lnTo>
                  <a:lnTo>
                    <a:pt x="2381250" y="3441"/>
                  </a:lnTo>
                  <a:lnTo>
                    <a:pt x="2381250" y="6070"/>
                  </a:lnTo>
                  <a:lnTo>
                    <a:pt x="2381707" y="7200"/>
                  </a:lnTo>
                  <a:lnTo>
                    <a:pt x="2383574" y="9055"/>
                  </a:lnTo>
                  <a:lnTo>
                    <a:pt x="2384691" y="9525"/>
                  </a:lnTo>
                  <a:lnTo>
                    <a:pt x="2387320" y="9525"/>
                  </a:lnTo>
                  <a:lnTo>
                    <a:pt x="2388451" y="9055"/>
                  </a:lnTo>
                  <a:lnTo>
                    <a:pt x="2390305" y="7200"/>
                  </a:lnTo>
                  <a:lnTo>
                    <a:pt x="2390775" y="6070"/>
                  </a:lnTo>
                  <a:lnTo>
                    <a:pt x="2390775" y="3441"/>
                  </a:lnTo>
                  <a:close/>
                </a:path>
                <a:path w="3438525" h="1265554">
                  <a:moveTo>
                    <a:pt x="2438400" y="328904"/>
                  </a:moveTo>
                  <a:lnTo>
                    <a:pt x="2437930" y="327787"/>
                  </a:lnTo>
                  <a:lnTo>
                    <a:pt x="2436076" y="325920"/>
                  </a:lnTo>
                  <a:lnTo>
                    <a:pt x="2434945" y="325462"/>
                  </a:lnTo>
                  <a:lnTo>
                    <a:pt x="2432316" y="325462"/>
                  </a:lnTo>
                  <a:lnTo>
                    <a:pt x="2431199" y="325920"/>
                  </a:lnTo>
                  <a:lnTo>
                    <a:pt x="2429332" y="327787"/>
                  </a:lnTo>
                  <a:lnTo>
                    <a:pt x="2428875" y="328904"/>
                  </a:lnTo>
                  <a:lnTo>
                    <a:pt x="2428875" y="331533"/>
                  </a:lnTo>
                  <a:lnTo>
                    <a:pt x="2429332" y="332663"/>
                  </a:lnTo>
                  <a:lnTo>
                    <a:pt x="2431199" y="334518"/>
                  </a:lnTo>
                  <a:lnTo>
                    <a:pt x="2432316" y="334987"/>
                  </a:lnTo>
                  <a:lnTo>
                    <a:pt x="2434945" y="334987"/>
                  </a:lnTo>
                  <a:lnTo>
                    <a:pt x="2436076" y="334518"/>
                  </a:lnTo>
                  <a:lnTo>
                    <a:pt x="2437930" y="332663"/>
                  </a:lnTo>
                  <a:lnTo>
                    <a:pt x="2438400" y="331533"/>
                  </a:lnTo>
                  <a:lnTo>
                    <a:pt x="2438400" y="328904"/>
                  </a:lnTo>
                  <a:close/>
                </a:path>
                <a:path w="3438525" h="1265554">
                  <a:moveTo>
                    <a:pt x="2438400" y="3441"/>
                  </a:moveTo>
                  <a:lnTo>
                    <a:pt x="2437930" y="2324"/>
                  </a:lnTo>
                  <a:lnTo>
                    <a:pt x="2436076" y="469"/>
                  </a:lnTo>
                  <a:lnTo>
                    <a:pt x="2434945" y="0"/>
                  </a:lnTo>
                  <a:lnTo>
                    <a:pt x="2432316" y="0"/>
                  </a:lnTo>
                  <a:lnTo>
                    <a:pt x="2431199" y="469"/>
                  </a:lnTo>
                  <a:lnTo>
                    <a:pt x="2429332" y="2324"/>
                  </a:lnTo>
                  <a:lnTo>
                    <a:pt x="2428875" y="3441"/>
                  </a:lnTo>
                  <a:lnTo>
                    <a:pt x="2428875" y="6070"/>
                  </a:lnTo>
                  <a:lnTo>
                    <a:pt x="2429332" y="7200"/>
                  </a:lnTo>
                  <a:lnTo>
                    <a:pt x="2431199" y="9055"/>
                  </a:lnTo>
                  <a:lnTo>
                    <a:pt x="2432316" y="9525"/>
                  </a:lnTo>
                  <a:lnTo>
                    <a:pt x="2434945" y="9525"/>
                  </a:lnTo>
                  <a:lnTo>
                    <a:pt x="2436076" y="9055"/>
                  </a:lnTo>
                  <a:lnTo>
                    <a:pt x="2437930" y="7200"/>
                  </a:lnTo>
                  <a:lnTo>
                    <a:pt x="2438400" y="6070"/>
                  </a:lnTo>
                  <a:lnTo>
                    <a:pt x="2438400" y="3441"/>
                  </a:lnTo>
                  <a:close/>
                </a:path>
                <a:path w="3438525" h="1265554">
                  <a:moveTo>
                    <a:pt x="2486025" y="328904"/>
                  </a:moveTo>
                  <a:lnTo>
                    <a:pt x="2485555" y="327787"/>
                  </a:lnTo>
                  <a:lnTo>
                    <a:pt x="2483701" y="325920"/>
                  </a:lnTo>
                  <a:lnTo>
                    <a:pt x="2482570" y="325462"/>
                  </a:lnTo>
                  <a:lnTo>
                    <a:pt x="2479941" y="325462"/>
                  </a:lnTo>
                  <a:lnTo>
                    <a:pt x="2478824" y="325920"/>
                  </a:lnTo>
                  <a:lnTo>
                    <a:pt x="2476957" y="327787"/>
                  </a:lnTo>
                  <a:lnTo>
                    <a:pt x="2476500" y="328904"/>
                  </a:lnTo>
                  <a:lnTo>
                    <a:pt x="2476500" y="331533"/>
                  </a:lnTo>
                  <a:lnTo>
                    <a:pt x="2476957" y="332663"/>
                  </a:lnTo>
                  <a:lnTo>
                    <a:pt x="2478824" y="334518"/>
                  </a:lnTo>
                  <a:lnTo>
                    <a:pt x="2479941" y="334987"/>
                  </a:lnTo>
                  <a:lnTo>
                    <a:pt x="2482570" y="334987"/>
                  </a:lnTo>
                  <a:lnTo>
                    <a:pt x="2483701" y="334518"/>
                  </a:lnTo>
                  <a:lnTo>
                    <a:pt x="2485555" y="332663"/>
                  </a:lnTo>
                  <a:lnTo>
                    <a:pt x="2486025" y="331533"/>
                  </a:lnTo>
                  <a:lnTo>
                    <a:pt x="2486025" y="328904"/>
                  </a:lnTo>
                  <a:close/>
                </a:path>
                <a:path w="3438525" h="1265554">
                  <a:moveTo>
                    <a:pt x="2486025" y="3441"/>
                  </a:moveTo>
                  <a:lnTo>
                    <a:pt x="2485555" y="2324"/>
                  </a:lnTo>
                  <a:lnTo>
                    <a:pt x="2483701" y="469"/>
                  </a:lnTo>
                  <a:lnTo>
                    <a:pt x="2482570" y="0"/>
                  </a:lnTo>
                  <a:lnTo>
                    <a:pt x="2479941" y="0"/>
                  </a:lnTo>
                  <a:lnTo>
                    <a:pt x="2478824" y="469"/>
                  </a:lnTo>
                  <a:lnTo>
                    <a:pt x="2476957" y="2324"/>
                  </a:lnTo>
                  <a:lnTo>
                    <a:pt x="2476500" y="3441"/>
                  </a:lnTo>
                  <a:lnTo>
                    <a:pt x="2476500" y="6070"/>
                  </a:lnTo>
                  <a:lnTo>
                    <a:pt x="2476957" y="7200"/>
                  </a:lnTo>
                  <a:lnTo>
                    <a:pt x="2478824" y="9055"/>
                  </a:lnTo>
                  <a:lnTo>
                    <a:pt x="2479941" y="9525"/>
                  </a:lnTo>
                  <a:lnTo>
                    <a:pt x="2482570" y="9525"/>
                  </a:lnTo>
                  <a:lnTo>
                    <a:pt x="2483701" y="9055"/>
                  </a:lnTo>
                  <a:lnTo>
                    <a:pt x="2485555" y="7200"/>
                  </a:lnTo>
                  <a:lnTo>
                    <a:pt x="2486025" y="6070"/>
                  </a:lnTo>
                  <a:lnTo>
                    <a:pt x="2486025" y="3441"/>
                  </a:lnTo>
                  <a:close/>
                </a:path>
                <a:path w="3438525" h="1265554">
                  <a:moveTo>
                    <a:pt x="2533650" y="328904"/>
                  </a:moveTo>
                  <a:lnTo>
                    <a:pt x="2533180" y="327787"/>
                  </a:lnTo>
                  <a:lnTo>
                    <a:pt x="2531326" y="325920"/>
                  </a:lnTo>
                  <a:lnTo>
                    <a:pt x="2530195" y="325462"/>
                  </a:lnTo>
                  <a:lnTo>
                    <a:pt x="2527566" y="325462"/>
                  </a:lnTo>
                  <a:lnTo>
                    <a:pt x="2526449" y="325920"/>
                  </a:lnTo>
                  <a:lnTo>
                    <a:pt x="2524582" y="327787"/>
                  </a:lnTo>
                  <a:lnTo>
                    <a:pt x="2524125" y="328904"/>
                  </a:lnTo>
                  <a:lnTo>
                    <a:pt x="2524125" y="331533"/>
                  </a:lnTo>
                  <a:lnTo>
                    <a:pt x="2524582" y="332663"/>
                  </a:lnTo>
                  <a:lnTo>
                    <a:pt x="2526449" y="334518"/>
                  </a:lnTo>
                  <a:lnTo>
                    <a:pt x="2527566" y="334987"/>
                  </a:lnTo>
                  <a:lnTo>
                    <a:pt x="2530195" y="334987"/>
                  </a:lnTo>
                  <a:lnTo>
                    <a:pt x="2531326" y="334518"/>
                  </a:lnTo>
                  <a:lnTo>
                    <a:pt x="2533180" y="332663"/>
                  </a:lnTo>
                  <a:lnTo>
                    <a:pt x="2533650" y="331533"/>
                  </a:lnTo>
                  <a:lnTo>
                    <a:pt x="2533650" y="328904"/>
                  </a:lnTo>
                  <a:close/>
                </a:path>
                <a:path w="3438525" h="1265554">
                  <a:moveTo>
                    <a:pt x="2533650" y="3441"/>
                  </a:moveTo>
                  <a:lnTo>
                    <a:pt x="2533180" y="2324"/>
                  </a:lnTo>
                  <a:lnTo>
                    <a:pt x="2531326" y="469"/>
                  </a:lnTo>
                  <a:lnTo>
                    <a:pt x="2530195" y="0"/>
                  </a:lnTo>
                  <a:lnTo>
                    <a:pt x="2527566" y="0"/>
                  </a:lnTo>
                  <a:lnTo>
                    <a:pt x="2526449" y="469"/>
                  </a:lnTo>
                  <a:lnTo>
                    <a:pt x="2524582" y="2324"/>
                  </a:lnTo>
                  <a:lnTo>
                    <a:pt x="2524125" y="3441"/>
                  </a:lnTo>
                  <a:lnTo>
                    <a:pt x="2524125" y="6070"/>
                  </a:lnTo>
                  <a:lnTo>
                    <a:pt x="2524582" y="7200"/>
                  </a:lnTo>
                  <a:lnTo>
                    <a:pt x="2526449" y="9055"/>
                  </a:lnTo>
                  <a:lnTo>
                    <a:pt x="2527566" y="9525"/>
                  </a:lnTo>
                  <a:lnTo>
                    <a:pt x="2530195" y="9525"/>
                  </a:lnTo>
                  <a:lnTo>
                    <a:pt x="2531326" y="9055"/>
                  </a:lnTo>
                  <a:lnTo>
                    <a:pt x="2533180" y="7200"/>
                  </a:lnTo>
                  <a:lnTo>
                    <a:pt x="2533650" y="6070"/>
                  </a:lnTo>
                  <a:lnTo>
                    <a:pt x="2533650" y="3441"/>
                  </a:lnTo>
                  <a:close/>
                </a:path>
                <a:path w="3438525" h="1265554">
                  <a:moveTo>
                    <a:pt x="2581275" y="328904"/>
                  </a:moveTo>
                  <a:lnTo>
                    <a:pt x="2580805" y="327787"/>
                  </a:lnTo>
                  <a:lnTo>
                    <a:pt x="2578951" y="325920"/>
                  </a:lnTo>
                  <a:lnTo>
                    <a:pt x="2577820" y="325462"/>
                  </a:lnTo>
                  <a:lnTo>
                    <a:pt x="2575191" y="325462"/>
                  </a:lnTo>
                  <a:lnTo>
                    <a:pt x="2574074" y="325920"/>
                  </a:lnTo>
                  <a:lnTo>
                    <a:pt x="2572207" y="327787"/>
                  </a:lnTo>
                  <a:lnTo>
                    <a:pt x="2571750" y="328904"/>
                  </a:lnTo>
                  <a:lnTo>
                    <a:pt x="2571750" y="331533"/>
                  </a:lnTo>
                  <a:lnTo>
                    <a:pt x="2572207" y="332663"/>
                  </a:lnTo>
                  <a:lnTo>
                    <a:pt x="2574074" y="334518"/>
                  </a:lnTo>
                  <a:lnTo>
                    <a:pt x="2575191" y="334987"/>
                  </a:lnTo>
                  <a:lnTo>
                    <a:pt x="2577820" y="334987"/>
                  </a:lnTo>
                  <a:lnTo>
                    <a:pt x="2578951" y="334518"/>
                  </a:lnTo>
                  <a:lnTo>
                    <a:pt x="2580805" y="332663"/>
                  </a:lnTo>
                  <a:lnTo>
                    <a:pt x="2581275" y="331533"/>
                  </a:lnTo>
                  <a:lnTo>
                    <a:pt x="2581275" y="328904"/>
                  </a:lnTo>
                  <a:close/>
                </a:path>
                <a:path w="3438525" h="1265554">
                  <a:moveTo>
                    <a:pt x="2581275" y="3441"/>
                  </a:moveTo>
                  <a:lnTo>
                    <a:pt x="2580805" y="2324"/>
                  </a:lnTo>
                  <a:lnTo>
                    <a:pt x="2578951" y="469"/>
                  </a:lnTo>
                  <a:lnTo>
                    <a:pt x="2577820" y="0"/>
                  </a:lnTo>
                  <a:lnTo>
                    <a:pt x="2575191" y="0"/>
                  </a:lnTo>
                  <a:lnTo>
                    <a:pt x="2574074" y="469"/>
                  </a:lnTo>
                  <a:lnTo>
                    <a:pt x="2572207" y="2324"/>
                  </a:lnTo>
                  <a:lnTo>
                    <a:pt x="2571750" y="3441"/>
                  </a:lnTo>
                  <a:lnTo>
                    <a:pt x="2571750" y="6070"/>
                  </a:lnTo>
                  <a:lnTo>
                    <a:pt x="2572207" y="7200"/>
                  </a:lnTo>
                  <a:lnTo>
                    <a:pt x="2574074" y="9055"/>
                  </a:lnTo>
                  <a:lnTo>
                    <a:pt x="2575191" y="9525"/>
                  </a:lnTo>
                  <a:lnTo>
                    <a:pt x="2577820" y="9525"/>
                  </a:lnTo>
                  <a:lnTo>
                    <a:pt x="2578951" y="9055"/>
                  </a:lnTo>
                  <a:lnTo>
                    <a:pt x="2580805" y="7200"/>
                  </a:lnTo>
                  <a:lnTo>
                    <a:pt x="2581275" y="6070"/>
                  </a:lnTo>
                  <a:lnTo>
                    <a:pt x="2581275" y="3441"/>
                  </a:lnTo>
                  <a:close/>
                </a:path>
                <a:path w="3438525" h="1265554">
                  <a:moveTo>
                    <a:pt x="2628900" y="328904"/>
                  </a:moveTo>
                  <a:lnTo>
                    <a:pt x="2628430" y="327787"/>
                  </a:lnTo>
                  <a:lnTo>
                    <a:pt x="2626576" y="325920"/>
                  </a:lnTo>
                  <a:lnTo>
                    <a:pt x="2625445" y="325462"/>
                  </a:lnTo>
                  <a:lnTo>
                    <a:pt x="2622816" y="325462"/>
                  </a:lnTo>
                  <a:lnTo>
                    <a:pt x="2621699" y="325920"/>
                  </a:lnTo>
                  <a:lnTo>
                    <a:pt x="2619832" y="327787"/>
                  </a:lnTo>
                  <a:lnTo>
                    <a:pt x="2619375" y="328904"/>
                  </a:lnTo>
                  <a:lnTo>
                    <a:pt x="2619375" y="331533"/>
                  </a:lnTo>
                  <a:lnTo>
                    <a:pt x="2619832" y="332663"/>
                  </a:lnTo>
                  <a:lnTo>
                    <a:pt x="2621699" y="334518"/>
                  </a:lnTo>
                  <a:lnTo>
                    <a:pt x="2622816" y="334987"/>
                  </a:lnTo>
                  <a:lnTo>
                    <a:pt x="2625445" y="334987"/>
                  </a:lnTo>
                  <a:lnTo>
                    <a:pt x="2626576" y="334518"/>
                  </a:lnTo>
                  <a:lnTo>
                    <a:pt x="2628430" y="332663"/>
                  </a:lnTo>
                  <a:lnTo>
                    <a:pt x="2628900" y="331533"/>
                  </a:lnTo>
                  <a:lnTo>
                    <a:pt x="2628900" y="328904"/>
                  </a:lnTo>
                  <a:close/>
                </a:path>
                <a:path w="3438525" h="1265554">
                  <a:moveTo>
                    <a:pt x="2628900" y="3441"/>
                  </a:moveTo>
                  <a:lnTo>
                    <a:pt x="2628430" y="2324"/>
                  </a:lnTo>
                  <a:lnTo>
                    <a:pt x="2626576" y="469"/>
                  </a:lnTo>
                  <a:lnTo>
                    <a:pt x="2625445" y="0"/>
                  </a:lnTo>
                  <a:lnTo>
                    <a:pt x="2622816" y="0"/>
                  </a:lnTo>
                  <a:lnTo>
                    <a:pt x="2621699" y="469"/>
                  </a:lnTo>
                  <a:lnTo>
                    <a:pt x="2619832" y="2324"/>
                  </a:lnTo>
                  <a:lnTo>
                    <a:pt x="2619375" y="3441"/>
                  </a:lnTo>
                  <a:lnTo>
                    <a:pt x="2619375" y="6070"/>
                  </a:lnTo>
                  <a:lnTo>
                    <a:pt x="2619832" y="7200"/>
                  </a:lnTo>
                  <a:lnTo>
                    <a:pt x="2621699" y="9055"/>
                  </a:lnTo>
                  <a:lnTo>
                    <a:pt x="2622816" y="9525"/>
                  </a:lnTo>
                  <a:lnTo>
                    <a:pt x="2625445" y="9525"/>
                  </a:lnTo>
                  <a:lnTo>
                    <a:pt x="2626576" y="9055"/>
                  </a:lnTo>
                  <a:lnTo>
                    <a:pt x="2628430" y="7200"/>
                  </a:lnTo>
                  <a:lnTo>
                    <a:pt x="2628900" y="6070"/>
                  </a:lnTo>
                  <a:lnTo>
                    <a:pt x="2628900" y="3441"/>
                  </a:lnTo>
                  <a:close/>
                </a:path>
                <a:path w="3438525" h="1265554">
                  <a:moveTo>
                    <a:pt x="2676525" y="328904"/>
                  </a:moveTo>
                  <a:lnTo>
                    <a:pt x="2676055" y="327787"/>
                  </a:lnTo>
                  <a:lnTo>
                    <a:pt x="2674201" y="325920"/>
                  </a:lnTo>
                  <a:lnTo>
                    <a:pt x="2673070" y="325462"/>
                  </a:lnTo>
                  <a:lnTo>
                    <a:pt x="2670441" y="325462"/>
                  </a:lnTo>
                  <a:lnTo>
                    <a:pt x="2669324" y="325920"/>
                  </a:lnTo>
                  <a:lnTo>
                    <a:pt x="2667457" y="327787"/>
                  </a:lnTo>
                  <a:lnTo>
                    <a:pt x="2667000" y="328904"/>
                  </a:lnTo>
                  <a:lnTo>
                    <a:pt x="2667000" y="331533"/>
                  </a:lnTo>
                  <a:lnTo>
                    <a:pt x="2667457" y="332663"/>
                  </a:lnTo>
                  <a:lnTo>
                    <a:pt x="2669324" y="334518"/>
                  </a:lnTo>
                  <a:lnTo>
                    <a:pt x="2670441" y="334987"/>
                  </a:lnTo>
                  <a:lnTo>
                    <a:pt x="2673070" y="334987"/>
                  </a:lnTo>
                  <a:lnTo>
                    <a:pt x="2674201" y="334518"/>
                  </a:lnTo>
                  <a:lnTo>
                    <a:pt x="2676055" y="332663"/>
                  </a:lnTo>
                  <a:lnTo>
                    <a:pt x="2676525" y="331533"/>
                  </a:lnTo>
                  <a:lnTo>
                    <a:pt x="2676525" y="328904"/>
                  </a:lnTo>
                  <a:close/>
                </a:path>
                <a:path w="3438525" h="1265554">
                  <a:moveTo>
                    <a:pt x="2676525" y="3441"/>
                  </a:moveTo>
                  <a:lnTo>
                    <a:pt x="2676055" y="2324"/>
                  </a:lnTo>
                  <a:lnTo>
                    <a:pt x="2674201" y="469"/>
                  </a:lnTo>
                  <a:lnTo>
                    <a:pt x="2673070" y="0"/>
                  </a:lnTo>
                  <a:lnTo>
                    <a:pt x="2670441" y="0"/>
                  </a:lnTo>
                  <a:lnTo>
                    <a:pt x="2669324" y="469"/>
                  </a:lnTo>
                  <a:lnTo>
                    <a:pt x="2667457" y="2324"/>
                  </a:lnTo>
                  <a:lnTo>
                    <a:pt x="2667000" y="3441"/>
                  </a:lnTo>
                  <a:lnTo>
                    <a:pt x="2667000" y="6070"/>
                  </a:lnTo>
                  <a:lnTo>
                    <a:pt x="2667457" y="7200"/>
                  </a:lnTo>
                  <a:lnTo>
                    <a:pt x="2669324" y="9055"/>
                  </a:lnTo>
                  <a:lnTo>
                    <a:pt x="2670441" y="9525"/>
                  </a:lnTo>
                  <a:lnTo>
                    <a:pt x="2673070" y="9525"/>
                  </a:lnTo>
                  <a:lnTo>
                    <a:pt x="2674201" y="9055"/>
                  </a:lnTo>
                  <a:lnTo>
                    <a:pt x="2676055" y="7200"/>
                  </a:lnTo>
                  <a:lnTo>
                    <a:pt x="2676525" y="6070"/>
                  </a:lnTo>
                  <a:lnTo>
                    <a:pt x="2676525" y="3441"/>
                  </a:lnTo>
                  <a:close/>
                </a:path>
                <a:path w="3438525" h="1265554">
                  <a:moveTo>
                    <a:pt x="2724150" y="328904"/>
                  </a:moveTo>
                  <a:lnTo>
                    <a:pt x="2723680" y="327787"/>
                  </a:lnTo>
                  <a:lnTo>
                    <a:pt x="2721826" y="325920"/>
                  </a:lnTo>
                  <a:lnTo>
                    <a:pt x="2720695" y="325462"/>
                  </a:lnTo>
                  <a:lnTo>
                    <a:pt x="2718066" y="325462"/>
                  </a:lnTo>
                  <a:lnTo>
                    <a:pt x="2716949" y="325920"/>
                  </a:lnTo>
                  <a:lnTo>
                    <a:pt x="2715082" y="327787"/>
                  </a:lnTo>
                  <a:lnTo>
                    <a:pt x="2714625" y="328904"/>
                  </a:lnTo>
                  <a:lnTo>
                    <a:pt x="2714625" y="331533"/>
                  </a:lnTo>
                  <a:lnTo>
                    <a:pt x="2715082" y="332663"/>
                  </a:lnTo>
                  <a:lnTo>
                    <a:pt x="2716949" y="334518"/>
                  </a:lnTo>
                  <a:lnTo>
                    <a:pt x="2718066" y="334987"/>
                  </a:lnTo>
                  <a:lnTo>
                    <a:pt x="2720695" y="334987"/>
                  </a:lnTo>
                  <a:lnTo>
                    <a:pt x="2721826" y="334518"/>
                  </a:lnTo>
                  <a:lnTo>
                    <a:pt x="2723680" y="332663"/>
                  </a:lnTo>
                  <a:lnTo>
                    <a:pt x="2724150" y="331533"/>
                  </a:lnTo>
                  <a:lnTo>
                    <a:pt x="2724150" y="328904"/>
                  </a:lnTo>
                  <a:close/>
                </a:path>
                <a:path w="3438525" h="1265554">
                  <a:moveTo>
                    <a:pt x="2724150" y="3441"/>
                  </a:moveTo>
                  <a:lnTo>
                    <a:pt x="2723680" y="2324"/>
                  </a:lnTo>
                  <a:lnTo>
                    <a:pt x="2721826" y="469"/>
                  </a:lnTo>
                  <a:lnTo>
                    <a:pt x="2720695" y="0"/>
                  </a:lnTo>
                  <a:lnTo>
                    <a:pt x="2718066" y="0"/>
                  </a:lnTo>
                  <a:lnTo>
                    <a:pt x="2716949" y="469"/>
                  </a:lnTo>
                  <a:lnTo>
                    <a:pt x="2715082" y="2324"/>
                  </a:lnTo>
                  <a:lnTo>
                    <a:pt x="2714625" y="3441"/>
                  </a:lnTo>
                  <a:lnTo>
                    <a:pt x="2714625" y="6070"/>
                  </a:lnTo>
                  <a:lnTo>
                    <a:pt x="2715082" y="7200"/>
                  </a:lnTo>
                  <a:lnTo>
                    <a:pt x="2716949" y="9055"/>
                  </a:lnTo>
                  <a:lnTo>
                    <a:pt x="2718066" y="9525"/>
                  </a:lnTo>
                  <a:lnTo>
                    <a:pt x="2720695" y="9525"/>
                  </a:lnTo>
                  <a:lnTo>
                    <a:pt x="2721826" y="9055"/>
                  </a:lnTo>
                  <a:lnTo>
                    <a:pt x="2723680" y="7200"/>
                  </a:lnTo>
                  <a:lnTo>
                    <a:pt x="2724150" y="6070"/>
                  </a:lnTo>
                  <a:lnTo>
                    <a:pt x="2724150" y="3441"/>
                  </a:lnTo>
                  <a:close/>
                </a:path>
                <a:path w="3438525" h="1265554">
                  <a:moveTo>
                    <a:pt x="2771775" y="328904"/>
                  </a:moveTo>
                  <a:lnTo>
                    <a:pt x="2771305" y="327787"/>
                  </a:lnTo>
                  <a:lnTo>
                    <a:pt x="2769451" y="325920"/>
                  </a:lnTo>
                  <a:lnTo>
                    <a:pt x="2768320" y="325462"/>
                  </a:lnTo>
                  <a:lnTo>
                    <a:pt x="2765691" y="325462"/>
                  </a:lnTo>
                  <a:lnTo>
                    <a:pt x="2764574" y="325920"/>
                  </a:lnTo>
                  <a:lnTo>
                    <a:pt x="2762707" y="327787"/>
                  </a:lnTo>
                  <a:lnTo>
                    <a:pt x="2762250" y="328904"/>
                  </a:lnTo>
                  <a:lnTo>
                    <a:pt x="2762250" y="331533"/>
                  </a:lnTo>
                  <a:lnTo>
                    <a:pt x="2762707" y="332663"/>
                  </a:lnTo>
                  <a:lnTo>
                    <a:pt x="2764574" y="334518"/>
                  </a:lnTo>
                  <a:lnTo>
                    <a:pt x="2765691" y="334987"/>
                  </a:lnTo>
                  <a:lnTo>
                    <a:pt x="2768320" y="334987"/>
                  </a:lnTo>
                  <a:lnTo>
                    <a:pt x="2769451" y="334518"/>
                  </a:lnTo>
                  <a:lnTo>
                    <a:pt x="2771305" y="332663"/>
                  </a:lnTo>
                  <a:lnTo>
                    <a:pt x="2771775" y="331533"/>
                  </a:lnTo>
                  <a:lnTo>
                    <a:pt x="2771775" y="328904"/>
                  </a:lnTo>
                  <a:close/>
                </a:path>
                <a:path w="3438525" h="1265554">
                  <a:moveTo>
                    <a:pt x="2771775" y="3441"/>
                  </a:moveTo>
                  <a:lnTo>
                    <a:pt x="2771305" y="2324"/>
                  </a:lnTo>
                  <a:lnTo>
                    <a:pt x="2769451" y="469"/>
                  </a:lnTo>
                  <a:lnTo>
                    <a:pt x="2768320" y="0"/>
                  </a:lnTo>
                  <a:lnTo>
                    <a:pt x="2765691" y="0"/>
                  </a:lnTo>
                  <a:lnTo>
                    <a:pt x="2764574" y="469"/>
                  </a:lnTo>
                  <a:lnTo>
                    <a:pt x="2762707" y="2324"/>
                  </a:lnTo>
                  <a:lnTo>
                    <a:pt x="2762250" y="3441"/>
                  </a:lnTo>
                  <a:lnTo>
                    <a:pt x="2762250" y="6070"/>
                  </a:lnTo>
                  <a:lnTo>
                    <a:pt x="2762707" y="7200"/>
                  </a:lnTo>
                  <a:lnTo>
                    <a:pt x="2764574" y="9055"/>
                  </a:lnTo>
                  <a:lnTo>
                    <a:pt x="2765691" y="9525"/>
                  </a:lnTo>
                  <a:lnTo>
                    <a:pt x="2768320" y="9525"/>
                  </a:lnTo>
                  <a:lnTo>
                    <a:pt x="2769451" y="9055"/>
                  </a:lnTo>
                  <a:lnTo>
                    <a:pt x="2771305" y="7200"/>
                  </a:lnTo>
                  <a:lnTo>
                    <a:pt x="2771775" y="6070"/>
                  </a:lnTo>
                  <a:lnTo>
                    <a:pt x="2771775" y="3441"/>
                  </a:lnTo>
                  <a:close/>
                </a:path>
                <a:path w="3438525" h="1265554">
                  <a:moveTo>
                    <a:pt x="2819400" y="328904"/>
                  </a:moveTo>
                  <a:lnTo>
                    <a:pt x="2818930" y="327787"/>
                  </a:lnTo>
                  <a:lnTo>
                    <a:pt x="2817076" y="325920"/>
                  </a:lnTo>
                  <a:lnTo>
                    <a:pt x="2815945" y="325462"/>
                  </a:lnTo>
                  <a:lnTo>
                    <a:pt x="2813316" y="325462"/>
                  </a:lnTo>
                  <a:lnTo>
                    <a:pt x="2812199" y="325920"/>
                  </a:lnTo>
                  <a:lnTo>
                    <a:pt x="2810332" y="327787"/>
                  </a:lnTo>
                  <a:lnTo>
                    <a:pt x="2809875" y="328904"/>
                  </a:lnTo>
                  <a:lnTo>
                    <a:pt x="2809875" y="331533"/>
                  </a:lnTo>
                  <a:lnTo>
                    <a:pt x="2810332" y="332663"/>
                  </a:lnTo>
                  <a:lnTo>
                    <a:pt x="2812199" y="334518"/>
                  </a:lnTo>
                  <a:lnTo>
                    <a:pt x="2813316" y="334987"/>
                  </a:lnTo>
                  <a:lnTo>
                    <a:pt x="2815945" y="334987"/>
                  </a:lnTo>
                  <a:lnTo>
                    <a:pt x="2817076" y="334518"/>
                  </a:lnTo>
                  <a:lnTo>
                    <a:pt x="2818930" y="332663"/>
                  </a:lnTo>
                  <a:lnTo>
                    <a:pt x="2819400" y="331533"/>
                  </a:lnTo>
                  <a:lnTo>
                    <a:pt x="2819400" y="328904"/>
                  </a:lnTo>
                  <a:close/>
                </a:path>
                <a:path w="3438525" h="1265554">
                  <a:moveTo>
                    <a:pt x="2819400" y="3441"/>
                  </a:moveTo>
                  <a:lnTo>
                    <a:pt x="2818930" y="2324"/>
                  </a:lnTo>
                  <a:lnTo>
                    <a:pt x="2817076" y="469"/>
                  </a:lnTo>
                  <a:lnTo>
                    <a:pt x="2815945" y="0"/>
                  </a:lnTo>
                  <a:lnTo>
                    <a:pt x="2813316" y="0"/>
                  </a:lnTo>
                  <a:lnTo>
                    <a:pt x="2812199" y="469"/>
                  </a:lnTo>
                  <a:lnTo>
                    <a:pt x="2810332" y="2324"/>
                  </a:lnTo>
                  <a:lnTo>
                    <a:pt x="2809875" y="3441"/>
                  </a:lnTo>
                  <a:lnTo>
                    <a:pt x="2809875" y="6070"/>
                  </a:lnTo>
                  <a:lnTo>
                    <a:pt x="2810332" y="7200"/>
                  </a:lnTo>
                  <a:lnTo>
                    <a:pt x="2812199" y="9055"/>
                  </a:lnTo>
                  <a:lnTo>
                    <a:pt x="2813316" y="9525"/>
                  </a:lnTo>
                  <a:lnTo>
                    <a:pt x="2815945" y="9525"/>
                  </a:lnTo>
                  <a:lnTo>
                    <a:pt x="2817076" y="9055"/>
                  </a:lnTo>
                  <a:lnTo>
                    <a:pt x="2818930" y="7200"/>
                  </a:lnTo>
                  <a:lnTo>
                    <a:pt x="2819400" y="6070"/>
                  </a:lnTo>
                  <a:lnTo>
                    <a:pt x="2819400" y="3441"/>
                  </a:lnTo>
                  <a:close/>
                </a:path>
                <a:path w="3438525" h="1265554">
                  <a:moveTo>
                    <a:pt x="2867025" y="328904"/>
                  </a:moveTo>
                  <a:lnTo>
                    <a:pt x="2866555" y="327787"/>
                  </a:lnTo>
                  <a:lnTo>
                    <a:pt x="2864701" y="325920"/>
                  </a:lnTo>
                  <a:lnTo>
                    <a:pt x="2863570" y="325462"/>
                  </a:lnTo>
                  <a:lnTo>
                    <a:pt x="2860941" y="325462"/>
                  </a:lnTo>
                  <a:lnTo>
                    <a:pt x="2859824" y="325920"/>
                  </a:lnTo>
                  <a:lnTo>
                    <a:pt x="2857957" y="327787"/>
                  </a:lnTo>
                  <a:lnTo>
                    <a:pt x="2857500" y="328904"/>
                  </a:lnTo>
                  <a:lnTo>
                    <a:pt x="2857500" y="331533"/>
                  </a:lnTo>
                  <a:lnTo>
                    <a:pt x="2857957" y="332663"/>
                  </a:lnTo>
                  <a:lnTo>
                    <a:pt x="2859824" y="334518"/>
                  </a:lnTo>
                  <a:lnTo>
                    <a:pt x="2860941" y="334987"/>
                  </a:lnTo>
                  <a:lnTo>
                    <a:pt x="2863570" y="334987"/>
                  </a:lnTo>
                  <a:lnTo>
                    <a:pt x="2864701" y="334518"/>
                  </a:lnTo>
                  <a:lnTo>
                    <a:pt x="2866555" y="332663"/>
                  </a:lnTo>
                  <a:lnTo>
                    <a:pt x="2867025" y="331533"/>
                  </a:lnTo>
                  <a:lnTo>
                    <a:pt x="2867025" y="328904"/>
                  </a:lnTo>
                  <a:close/>
                </a:path>
                <a:path w="3438525" h="1265554">
                  <a:moveTo>
                    <a:pt x="2867025" y="3441"/>
                  </a:moveTo>
                  <a:lnTo>
                    <a:pt x="2866555" y="2324"/>
                  </a:lnTo>
                  <a:lnTo>
                    <a:pt x="2864701" y="469"/>
                  </a:lnTo>
                  <a:lnTo>
                    <a:pt x="2863570" y="0"/>
                  </a:lnTo>
                  <a:lnTo>
                    <a:pt x="2860941" y="0"/>
                  </a:lnTo>
                  <a:lnTo>
                    <a:pt x="2859824" y="469"/>
                  </a:lnTo>
                  <a:lnTo>
                    <a:pt x="2857957" y="2324"/>
                  </a:lnTo>
                  <a:lnTo>
                    <a:pt x="2857500" y="3441"/>
                  </a:lnTo>
                  <a:lnTo>
                    <a:pt x="2857500" y="6070"/>
                  </a:lnTo>
                  <a:lnTo>
                    <a:pt x="2857957" y="7200"/>
                  </a:lnTo>
                  <a:lnTo>
                    <a:pt x="2859824" y="9055"/>
                  </a:lnTo>
                  <a:lnTo>
                    <a:pt x="2860941" y="9525"/>
                  </a:lnTo>
                  <a:lnTo>
                    <a:pt x="2863570" y="9525"/>
                  </a:lnTo>
                  <a:lnTo>
                    <a:pt x="2864701" y="9055"/>
                  </a:lnTo>
                  <a:lnTo>
                    <a:pt x="2866555" y="7200"/>
                  </a:lnTo>
                  <a:lnTo>
                    <a:pt x="2867025" y="6070"/>
                  </a:lnTo>
                  <a:lnTo>
                    <a:pt x="2867025" y="3441"/>
                  </a:lnTo>
                  <a:close/>
                </a:path>
                <a:path w="3438525" h="1265554">
                  <a:moveTo>
                    <a:pt x="2914650" y="328904"/>
                  </a:moveTo>
                  <a:lnTo>
                    <a:pt x="2914180" y="327787"/>
                  </a:lnTo>
                  <a:lnTo>
                    <a:pt x="2912326" y="325920"/>
                  </a:lnTo>
                  <a:lnTo>
                    <a:pt x="2911195" y="325462"/>
                  </a:lnTo>
                  <a:lnTo>
                    <a:pt x="2908566" y="325462"/>
                  </a:lnTo>
                  <a:lnTo>
                    <a:pt x="2907449" y="325920"/>
                  </a:lnTo>
                  <a:lnTo>
                    <a:pt x="2905582" y="327787"/>
                  </a:lnTo>
                  <a:lnTo>
                    <a:pt x="2905125" y="328904"/>
                  </a:lnTo>
                  <a:lnTo>
                    <a:pt x="2905125" y="331533"/>
                  </a:lnTo>
                  <a:lnTo>
                    <a:pt x="2905582" y="332663"/>
                  </a:lnTo>
                  <a:lnTo>
                    <a:pt x="2907449" y="334518"/>
                  </a:lnTo>
                  <a:lnTo>
                    <a:pt x="2908566" y="334987"/>
                  </a:lnTo>
                  <a:lnTo>
                    <a:pt x="2911195" y="334987"/>
                  </a:lnTo>
                  <a:lnTo>
                    <a:pt x="2912326" y="334518"/>
                  </a:lnTo>
                  <a:lnTo>
                    <a:pt x="2914180" y="332663"/>
                  </a:lnTo>
                  <a:lnTo>
                    <a:pt x="2914650" y="331533"/>
                  </a:lnTo>
                  <a:lnTo>
                    <a:pt x="2914650" y="328904"/>
                  </a:lnTo>
                  <a:close/>
                </a:path>
                <a:path w="3438525" h="1265554">
                  <a:moveTo>
                    <a:pt x="2914650" y="3441"/>
                  </a:moveTo>
                  <a:lnTo>
                    <a:pt x="2914180" y="2324"/>
                  </a:lnTo>
                  <a:lnTo>
                    <a:pt x="2912326" y="469"/>
                  </a:lnTo>
                  <a:lnTo>
                    <a:pt x="2911195" y="0"/>
                  </a:lnTo>
                  <a:lnTo>
                    <a:pt x="2908566" y="0"/>
                  </a:lnTo>
                  <a:lnTo>
                    <a:pt x="2907449" y="469"/>
                  </a:lnTo>
                  <a:lnTo>
                    <a:pt x="2905582" y="2324"/>
                  </a:lnTo>
                  <a:lnTo>
                    <a:pt x="2905125" y="3441"/>
                  </a:lnTo>
                  <a:lnTo>
                    <a:pt x="2905125" y="6070"/>
                  </a:lnTo>
                  <a:lnTo>
                    <a:pt x="2905582" y="7200"/>
                  </a:lnTo>
                  <a:lnTo>
                    <a:pt x="2907449" y="9055"/>
                  </a:lnTo>
                  <a:lnTo>
                    <a:pt x="2908566" y="9525"/>
                  </a:lnTo>
                  <a:lnTo>
                    <a:pt x="2911195" y="9525"/>
                  </a:lnTo>
                  <a:lnTo>
                    <a:pt x="2912326" y="9055"/>
                  </a:lnTo>
                  <a:lnTo>
                    <a:pt x="2914180" y="7200"/>
                  </a:lnTo>
                  <a:lnTo>
                    <a:pt x="2914650" y="6070"/>
                  </a:lnTo>
                  <a:lnTo>
                    <a:pt x="2914650" y="3441"/>
                  </a:lnTo>
                  <a:close/>
                </a:path>
                <a:path w="3438525" h="1265554">
                  <a:moveTo>
                    <a:pt x="2962275" y="328904"/>
                  </a:moveTo>
                  <a:lnTo>
                    <a:pt x="2961805" y="327787"/>
                  </a:lnTo>
                  <a:lnTo>
                    <a:pt x="2959951" y="325920"/>
                  </a:lnTo>
                  <a:lnTo>
                    <a:pt x="2958820" y="325462"/>
                  </a:lnTo>
                  <a:lnTo>
                    <a:pt x="2956191" y="325462"/>
                  </a:lnTo>
                  <a:lnTo>
                    <a:pt x="2955074" y="325920"/>
                  </a:lnTo>
                  <a:lnTo>
                    <a:pt x="2953207" y="327787"/>
                  </a:lnTo>
                  <a:lnTo>
                    <a:pt x="2952750" y="328904"/>
                  </a:lnTo>
                  <a:lnTo>
                    <a:pt x="2952750" y="331533"/>
                  </a:lnTo>
                  <a:lnTo>
                    <a:pt x="2953207" y="332663"/>
                  </a:lnTo>
                  <a:lnTo>
                    <a:pt x="2955074" y="334518"/>
                  </a:lnTo>
                  <a:lnTo>
                    <a:pt x="2956191" y="334987"/>
                  </a:lnTo>
                  <a:lnTo>
                    <a:pt x="2958820" y="334987"/>
                  </a:lnTo>
                  <a:lnTo>
                    <a:pt x="2959951" y="334518"/>
                  </a:lnTo>
                  <a:lnTo>
                    <a:pt x="2961805" y="332663"/>
                  </a:lnTo>
                  <a:lnTo>
                    <a:pt x="2962275" y="331533"/>
                  </a:lnTo>
                  <a:lnTo>
                    <a:pt x="2962275" y="328904"/>
                  </a:lnTo>
                  <a:close/>
                </a:path>
                <a:path w="3438525" h="1265554">
                  <a:moveTo>
                    <a:pt x="2962275" y="3441"/>
                  </a:moveTo>
                  <a:lnTo>
                    <a:pt x="2961805" y="2324"/>
                  </a:lnTo>
                  <a:lnTo>
                    <a:pt x="2959951" y="469"/>
                  </a:lnTo>
                  <a:lnTo>
                    <a:pt x="2958820" y="0"/>
                  </a:lnTo>
                  <a:lnTo>
                    <a:pt x="2956191" y="0"/>
                  </a:lnTo>
                  <a:lnTo>
                    <a:pt x="2955074" y="469"/>
                  </a:lnTo>
                  <a:lnTo>
                    <a:pt x="2953207" y="2324"/>
                  </a:lnTo>
                  <a:lnTo>
                    <a:pt x="2952750" y="3441"/>
                  </a:lnTo>
                  <a:lnTo>
                    <a:pt x="2952750" y="6070"/>
                  </a:lnTo>
                  <a:lnTo>
                    <a:pt x="2953207" y="7200"/>
                  </a:lnTo>
                  <a:lnTo>
                    <a:pt x="2955074" y="9055"/>
                  </a:lnTo>
                  <a:lnTo>
                    <a:pt x="2956191" y="9525"/>
                  </a:lnTo>
                  <a:lnTo>
                    <a:pt x="2958820" y="9525"/>
                  </a:lnTo>
                  <a:lnTo>
                    <a:pt x="2959951" y="9055"/>
                  </a:lnTo>
                  <a:lnTo>
                    <a:pt x="2961805" y="7200"/>
                  </a:lnTo>
                  <a:lnTo>
                    <a:pt x="2962275" y="6070"/>
                  </a:lnTo>
                  <a:lnTo>
                    <a:pt x="2962275" y="3441"/>
                  </a:lnTo>
                  <a:close/>
                </a:path>
                <a:path w="3438525" h="1265554">
                  <a:moveTo>
                    <a:pt x="3009900" y="328904"/>
                  </a:moveTo>
                  <a:lnTo>
                    <a:pt x="3009430" y="327787"/>
                  </a:lnTo>
                  <a:lnTo>
                    <a:pt x="3007576" y="325920"/>
                  </a:lnTo>
                  <a:lnTo>
                    <a:pt x="3006445" y="325462"/>
                  </a:lnTo>
                  <a:lnTo>
                    <a:pt x="3003816" y="325462"/>
                  </a:lnTo>
                  <a:lnTo>
                    <a:pt x="3002699" y="325920"/>
                  </a:lnTo>
                  <a:lnTo>
                    <a:pt x="3000832" y="327787"/>
                  </a:lnTo>
                  <a:lnTo>
                    <a:pt x="3000375" y="328904"/>
                  </a:lnTo>
                  <a:lnTo>
                    <a:pt x="3000375" y="331533"/>
                  </a:lnTo>
                  <a:lnTo>
                    <a:pt x="3000832" y="332663"/>
                  </a:lnTo>
                  <a:lnTo>
                    <a:pt x="3002699" y="334518"/>
                  </a:lnTo>
                  <a:lnTo>
                    <a:pt x="3003816" y="334987"/>
                  </a:lnTo>
                  <a:lnTo>
                    <a:pt x="3006445" y="334987"/>
                  </a:lnTo>
                  <a:lnTo>
                    <a:pt x="3007576" y="334518"/>
                  </a:lnTo>
                  <a:lnTo>
                    <a:pt x="3009430" y="332663"/>
                  </a:lnTo>
                  <a:lnTo>
                    <a:pt x="3009900" y="331533"/>
                  </a:lnTo>
                  <a:lnTo>
                    <a:pt x="3009900" y="328904"/>
                  </a:lnTo>
                  <a:close/>
                </a:path>
                <a:path w="3438525" h="1265554">
                  <a:moveTo>
                    <a:pt x="3009900" y="3441"/>
                  </a:moveTo>
                  <a:lnTo>
                    <a:pt x="3009430" y="2324"/>
                  </a:lnTo>
                  <a:lnTo>
                    <a:pt x="3007576" y="469"/>
                  </a:lnTo>
                  <a:lnTo>
                    <a:pt x="3006445" y="0"/>
                  </a:lnTo>
                  <a:lnTo>
                    <a:pt x="3003816" y="0"/>
                  </a:lnTo>
                  <a:lnTo>
                    <a:pt x="3002699" y="469"/>
                  </a:lnTo>
                  <a:lnTo>
                    <a:pt x="3000832" y="2324"/>
                  </a:lnTo>
                  <a:lnTo>
                    <a:pt x="3000375" y="3441"/>
                  </a:lnTo>
                  <a:lnTo>
                    <a:pt x="3000375" y="6070"/>
                  </a:lnTo>
                  <a:lnTo>
                    <a:pt x="3000832" y="7200"/>
                  </a:lnTo>
                  <a:lnTo>
                    <a:pt x="3002699" y="9055"/>
                  </a:lnTo>
                  <a:lnTo>
                    <a:pt x="3003816" y="9525"/>
                  </a:lnTo>
                  <a:lnTo>
                    <a:pt x="3006445" y="9525"/>
                  </a:lnTo>
                  <a:lnTo>
                    <a:pt x="3007576" y="9055"/>
                  </a:lnTo>
                  <a:lnTo>
                    <a:pt x="3009430" y="7200"/>
                  </a:lnTo>
                  <a:lnTo>
                    <a:pt x="3009900" y="6070"/>
                  </a:lnTo>
                  <a:lnTo>
                    <a:pt x="3009900" y="3441"/>
                  </a:lnTo>
                  <a:close/>
                </a:path>
                <a:path w="3438525" h="1265554">
                  <a:moveTo>
                    <a:pt x="3057525" y="328904"/>
                  </a:moveTo>
                  <a:lnTo>
                    <a:pt x="3057055" y="327787"/>
                  </a:lnTo>
                  <a:lnTo>
                    <a:pt x="3055201" y="325920"/>
                  </a:lnTo>
                  <a:lnTo>
                    <a:pt x="3054070" y="325462"/>
                  </a:lnTo>
                  <a:lnTo>
                    <a:pt x="3051441" y="325462"/>
                  </a:lnTo>
                  <a:lnTo>
                    <a:pt x="3050324" y="325920"/>
                  </a:lnTo>
                  <a:lnTo>
                    <a:pt x="3048457" y="327787"/>
                  </a:lnTo>
                  <a:lnTo>
                    <a:pt x="3048000" y="328904"/>
                  </a:lnTo>
                  <a:lnTo>
                    <a:pt x="3048000" y="331533"/>
                  </a:lnTo>
                  <a:lnTo>
                    <a:pt x="3048457" y="332663"/>
                  </a:lnTo>
                  <a:lnTo>
                    <a:pt x="3050324" y="334518"/>
                  </a:lnTo>
                  <a:lnTo>
                    <a:pt x="3051441" y="334987"/>
                  </a:lnTo>
                  <a:lnTo>
                    <a:pt x="3054070" y="334987"/>
                  </a:lnTo>
                  <a:lnTo>
                    <a:pt x="3055201" y="334518"/>
                  </a:lnTo>
                  <a:lnTo>
                    <a:pt x="3057055" y="332663"/>
                  </a:lnTo>
                  <a:lnTo>
                    <a:pt x="3057525" y="331533"/>
                  </a:lnTo>
                  <a:lnTo>
                    <a:pt x="3057525" y="328904"/>
                  </a:lnTo>
                  <a:close/>
                </a:path>
                <a:path w="3438525" h="1265554">
                  <a:moveTo>
                    <a:pt x="3057525" y="3441"/>
                  </a:moveTo>
                  <a:lnTo>
                    <a:pt x="3057055" y="2324"/>
                  </a:lnTo>
                  <a:lnTo>
                    <a:pt x="3055201" y="469"/>
                  </a:lnTo>
                  <a:lnTo>
                    <a:pt x="3054070" y="0"/>
                  </a:lnTo>
                  <a:lnTo>
                    <a:pt x="3051441" y="0"/>
                  </a:lnTo>
                  <a:lnTo>
                    <a:pt x="3050324" y="469"/>
                  </a:lnTo>
                  <a:lnTo>
                    <a:pt x="3048457" y="2324"/>
                  </a:lnTo>
                  <a:lnTo>
                    <a:pt x="3048000" y="3441"/>
                  </a:lnTo>
                  <a:lnTo>
                    <a:pt x="3048000" y="6070"/>
                  </a:lnTo>
                  <a:lnTo>
                    <a:pt x="3048457" y="7200"/>
                  </a:lnTo>
                  <a:lnTo>
                    <a:pt x="3050324" y="9055"/>
                  </a:lnTo>
                  <a:lnTo>
                    <a:pt x="3051441" y="9525"/>
                  </a:lnTo>
                  <a:lnTo>
                    <a:pt x="3054070" y="9525"/>
                  </a:lnTo>
                  <a:lnTo>
                    <a:pt x="3055201" y="9055"/>
                  </a:lnTo>
                  <a:lnTo>
                    <a:pt x="3057055" y="7200"/>
                  </a:lnTo>
                  <a:lnTo>
                    <a:pt x="3057525" y="6070"/>
                  </a:lnTo>
                  <a:lnTo>
                    <a:pt x="3057525" y="3441"/>
                  </a:lnTo>
                  <a:close/>
                </a:path>
                <a:path w="3438525" h="1265554">
                  <a:moveTo>
                    <a:pt x="3105150" y="328904"/>
                  </a:moveTo>
                  <a:lnTo>
                    <a:pt x="3104680" y="327787"/>
                  </a:lnTo>
                  <a:lnTo>
                    <a:pt x="3102826" y="325920"/>
                  </a:lnTo>
                  <a:lnTo>
                    <a:pt x="3101695" y="325462"/>
                  </a:lnTo>
                  <a:lnTo>
                    <a:pt x="3099066" y="325462"/>
                  </a:lnTo>
                  <a:lnTo>
                    <a:pt x="3097949" y="325920"/>
                  </a:lnTo>
                  <a:lnTo>
                    <a:pt x="3096082" y="327787"/>
                  </a:lnTo>
                  <a:lnTo>
                    <a:pt x="3095625" y="328904"/>
                  </a:lnTo>
                  <a:lnTo>
                    <a:pt x="3095625" y="331533"/>
                  </a:lnTo>
                  <a:lnTo>
                    <a:pt x="3096082" y="332663"/>
                  </a:lnTo>
                  <a:lnTo>
                    <a:pt x="3097949" y="334518"/>
                  </a:lnTo>
                  <a:lnTo>
                    <a:pt x="3099066" y="334987"/>
                  </a:lnTo>
                  <a:lnTo>
                    <a:pt x="3101695" y="334987"/>
                  </a:lnTo>
                  <a:lnTo>
                    <a:pt x="3102826" y="334518"/>
                  </a:lnTo>
                  <a:lnTo>
                    <a:pt x="3104680" y="332663"/>
                  </a:lnTo>
                  <a:lnTo>
                    <a:pt x="3105150" y="331533"/>
                  </a:lnTo>
                  <a:lnTo>
                    <a:pt x="3105150" y="328904"/>
                  </a:lnTo>
                  <a:close/>
                </a:path>
                <a:path w="3438525" h="1265554">
                  <a:moveTo>
                    <a:pt x="3105150" y="3441"/>
                  </a:moveTo>
                  <a:lnTo>
                    <a:pt x="3104680" y="2324"/>
                  </a:lnTo>
                  <a:lnTo>
                    <a:pt x="3102826" y="469"/>
                  </a:lnTo>
                  <a:lnTo>
                    <a:pt x="3101695" y="0"/>
                  </a:lnTo>
                  <a:lnTo>
                    <a:pt x="3099066" y="0"/>
                  </a:lnTo>
                  <a:lnTo>
                    <a:pt x="3097949" y="469"/>
                  </a:lnTo>
                  <a:lnTo>
                    <a:pt x="3096082" y="2324"/>
                  </a:lnTo>
                  <a:lnTo>
                    <a:pt x="3095625" y="3441"/>
                  </a:lnTo>
                  <a:lnTo>
                    <a:pt x="3095625" y="6070"/>
                  </a:lnTo>
                  <a:lnTo>
                    <a:pt x="3096082" y="7200"/>
                  </a:lnTo>
                  <a:lnTo>
                    <a:pt x="3097949" y="9055"/>
                  </a:lnTo>
                  <a:lnTo>
                    <a:pt x="3099066" y="9525"/>
                  </a:lnTo>
                  <a:lnTo>
                    <a:pt x="3101695" y="9525"/>
                  </a:lnTo>
                  <a:lnTo>
                    <a:pt x="3102826" y="9055"/>
                  </a:lnTo>
                  <a:lnTo>
                    <a:pt x="3104680" y="7200"/>
                  </a:lnTo>
                  <a:lnTo>
                    <a:pt x="3105150" y="6070"/>
                  </a:lnTo>
                  <a:lnTo>
                    <a:pt x="3105150" y="3441"/>
                  </a:lnTo>
                  <a:close/>
                </a:path>
                <a:path w="3438525" h="1265554">
                  <a:moveTo>
                    <a:pt x="3152775" y="328904"/>
                  </a:moveTo>
                  <a:lnTo>
                    <a:pt x="3152305" y="327787"/>
                  </a:lnTo>
                  <a:lnTo>
                    <a:pt x="3150451" y="325920"/>
                  </a:lnTo>
                  <a:lnTo>
                    <a:pt x="3149320" y="325462"/>
                  </a:lnTo>
                  <a:lnTo>
                    <a:pt x="3146691" y="325462"/>
                  </a:lnTo>
                  <a:lnTo>
                    <a:pt x="3145574" y="325920"/>
                  </a:lnTo>
                  <a:lnTo>
                    <a:pt x="3143707" y="327787"/>
                  </a:lnTo>
                  <a:lnTo>
                    <a:pt x="3143250" y="328904"/>
                  </a:lnTo>
                  <a:lnTo>
                    <a:pt x="3143250" y="331533"/>
                  </a:lnTo>
                  <a:lnTo>
                    <a:pt x="3143707" y="332663"/>
                  </a:lnTo>
                  <a:lnTo>
                    <a:pt x="3145574" y="334518"/>
                  </a:lnTo>
                  <a:lnTo>
                    <a:pt x="3146691" y="334987"/>
                  </a:lnTo>
                  <a:lnTo>
                    <a:pt x="3149320" y="334987"/>
                  </a:lnTo>
                  <a:lnTo>
                    <a:pt x="3150451" y="334518"/>
                  </a:lnTo>
                  <a:lnTo>
                    <a:pt x="3152305" y="332663"/>
                  </a:lnTo>
                  <a:lnTo>
                    <a:pt x="3152775" y="331533"/>
                  </a:lnTo>
                  <a:lnTo>
                    <a:pt x="3152775" y="328904"/>
                  </a:lnTo>
                  <a:close/>
                </a:path>
                <a:path w="3438525" h="1265554">
                  <a:moveTo>
                    <a:pt x="3152775" y="3441"/>
                  </a:moveTo>
                  <a:lnTo>
                    <a:pt x="3152305" y="2324"/>
                  </a:lnTo>
                  <a:lnTo>
                    <a:pt x="3150451" y="469"/>
                  </a:lnTo>
                  <a:lnTo>
                    <a:pt x="3149320" y="0"/>
                  </a:lnTo>
                  <a:lnTo>
                    <a:pt x="3146691" y="0"/>
                  </a:lnTo>
                  <a:lnTo>
                    <a:pt x="3145574" y="469"/>
                  </a:lnTo>
                  <a:lnTo>
                    <a:pt x="3143707" y="2324"/>
                  </a:lnTo>
                  <a:lnTo>
                    <a:pt x="3143250" y="3441"/>
                  </a:lnTo>
                  <a:lnTo>
                    <a:pt x="3143250" y="6070"/>
                  </a:lnTo>
                  <a:lnTo>
                    <a:pt x="3143707" y="7200"/>
                  </a:lnTo>
                  <a:lnTo>
                    <a:pt x="3145574" y="9055"/>
                  </a:lnTo>
                  <a:lnTo>
                    <a:pt x="3146691" y="9525"/>
                  </a:lnTo>
                  <a:lnTo>
                    <a:pt x="3149320" y="9525"/>
                  </a:lnTo>
                  <a:lnTo>
                    <a:pt x="3150451" y="9055"/>
                  </a:lnTo>
                  <a:lnTo>
                    <a:pt x="3152305" y="7200"/>
                  </a:lnTo>
                  <a:lnTo>
                    <a:pt x="3152775" y="6070"/>
                  </a:lnTo>
                  <a:lnTo>
                    <a:pt x="3152775" y="3441"/>
                  </a:lnTo>
                  <a:close/>
                </a:path>
                <a:path w="3438525" h="1265554">
                  <a:moveTo>
                    <a:pt x="3200400" y="328904"/>
                  </a:moveTo>
                  <a:lnTo>
                    <a:pt x="3199930" y="327787"/>
                  </a:lnTo>
                  <a:lnTo>
                    <a:pt x="3198076" y="325920"/>
                  </a:lnTo>
                  <a:lnTo>
                    <a:pt x="3196945" y="325462"/>
                  </a:lnTo>
                  <a:lnTo>
                    <a:pt x="3194316" y="325462"/>
                  </a:lnTo>
                  <a:lnTo>
                    <a:pt x="3193199" y="325920"/>
                  </a:lnTo>
                  <a:lnTo>
                    <a:pt x="3191332" y="327787"/>
                  </a:lnTo>
                  <a:lnTo>
                    <a:pt x="3190875" y="328904"/>
                  </a:lnTo>
                  <a:lnTo>
                    <a:pt x="3190875" y="331533"/>
                  </a:lnTo>
                  <a:lnTo>
                    <a:pt x="3191332" y="332663"/>
                  </a:lnTo>
                  <a:lnTo>
                    <a:pt x="3193199" y="334518"/>
                  </a:lnTo>
                  <a:lnTo>
                    <a:pt x="3194316" y="334987"/>
                  </a:lnTo>
                  <a:lnTo>
                    <a:pt x="3196945" y="334987"/>
                  </a:lnTo>
                  <a:lnTo>
                    <a:pt x="3198076" y="334518"/>
                  </a:lnTo>
                  <a:lnTo>
                    <a:pt x="3199930" y="332663"/>
                  </a:lnTo>
                  <a:lnTo>
                    <a:pt x="3200400" y="331533"/>
                  </a:lnTo>
                  <a:lnTo>
                    <a:pt x="3200400" y="328904"/>
                  </a:lnTo>
                  <a:close/>
                </a:path>
                <a:path w="3438525" h="1265554">
                  <a:moveTo>
                    <a:pt x="3200400" y="3441"/>
                  </a:moveTo>
                  <a:lnTo>
                    <a:pt x="3199930" y="2324"/>
                  </a:lnTo>
                  <a:lnTo>
                    <a:pt x="3198076" y="469"/>
                  </a:lnTo>
                  <a:lnTo>
                    <a:pt x="3196945" y="0"/>
                  </a:lnTo>
                  <a:lnTo>
                    <a:pt x="3194316" y="0"/>
                  </a:lnTo>
                  <a:lnTo>
                    <a:pt x="3193199" y="469"/>
                  </a:lnTo>
                  <a:lnTo>
                    <a:pt x="3191332" y="2324"/>
                  </a:lnTo>
                  <a:lnTo>
                    <a:pt x="3190875" y="3441"/>
                  </a:lnTo>
                  <a:lnTo>
                    <a:pt x="3190875" y="6070"/>
                  </a:lnTo>
                  <a:lnTo>
                    <a:pt x="3191332" y="7200"/>
                  </a:lnTo>
                  <a:lnTo>
                    <a:pt x="3193199" y="9055"/>
                  </a:lnTo>
                  <a:lnTo>
                    <a:pt x="3194316" y="9525"/>
                  </a:lnTo>
                  <a:lnTo>
                    <a:pt x="3196945" y="9525"/>
                  </a:lnTo>
                  <a:lnTo>
                    <a:pt x="3198076" y="9055"/>
                  </a:lnTo>
                  <a:lnTo>
                    <a:pt x="3199930" y="7200"/>
                  </a:lnTo>
                  <a:lnTo>
                    <a:pt x="3200400" y="6070"/>
                  </a:lnTo>
                  <a:lnTo>
                    <a:pt x="3200400" y="3441"/>
                  </a:lnTo>
                  <a:close/>
                </a:path>
                <a:path w="3438525" h="1265554">
                  <a:moveTo>
                    <a:pt x="3248025" y="328904"/>
                  </a:moveTo>
                  <a:lnTo>
                    <a:pt x="3247555" y="327787"/>
                  </a:lnTo>
                  <a:lnTo>
                    <a:pt x="3245701" y="325920"/>
                  </a:lnTo>
                  <a:lnTo>
                    <a:pt x="3244570" y="325462"/>
                  </a:lnTo>
                  <a:lnTo>
                    <a:pt x="3241941" y="325462"/>
                  </a:lnTo>
                  <a:lnTo>
                    <a:pt x="3240824" y="325920"/>
                  </a:lnTo>
                  <a:lnTo>
                    <a:pt x="3238957" y="327787"/>
                  </a:lnTo>
                  <a:lnTo>
                    <a:pt x="3238500" y="328904"/>
                  </a:lnTo>
                  <a:lnTo>
                    <a:pt x="3238500" y="331533"/>
                  </a:lnTo>
                  <a:lnTo>
                    <a:pt x="3238957" y="332663"/>
                  </a:lnTo>
                  <a:lnTo>
                    <a:pt x="3240824" y="334518"/>
                  </a:lnTo>
                  <a:lnTo>
                    <a:pt x="3241941" y="334987"/>
                  </a:lnTo>
                  <a:lnTo>
                    <a:pt x="3244570" y="334987"/>
                  </a:lnTo>
                  <a:lnTo>
                    <a:pt x="3245701" y="334518"/>
                  </a:lnTo>
                  <a:lnTo>
                    <a:pt x="3247555" y="332663"/>
                  </a:lnTo>
                  <a:lnTo>
                    <a:pt x="3248025" y="331533"/>
                  </a:lnTo>
                  <a:lnTo>
                    <a:pt x="3248025" y="328904"/>
                  </a:lnTo>
                  <a:close/>
                </a:path>
                <a:path w="3438525" h="1265554">
                  <a:moveTo>
                    <a:pt x="3248025" y="3441"/>
                  </a:moveTo>
                  <a:lnTo>
                    <a:pt x="3247555" y="2324"/>
                  </a:lnTo>
                  <a:lnTo>
                    <a:pt x="3245701" y="469"/>
                  </a:lnTo>
                  <a:lnTo>
                    <a:pt x="3244570" y="0"/>
                  </a:lnTo>
                  <a:lnTo>
                    <a:pt x="3241941" y="0"/>
                  </a:lnTo>
                  <a:lnTo>
                    <a:pt x="3240824" y="469"/>
                  </a:lnTo>
                  <a:lnTo>
                    <a:pt x="3238957" y="2324"/>
                  </a:lnTo>
                  <a:lnTo>
                    <a:pt x="3238500" y="3441"/>
                  </a:lnTo>
                  <a:lnTo>
                    <a:pt x="3238500" y="6070"/>
                  </a:lnTo>
                  <a:lnTo>
                    <a:pt x="3238957" y="7200"/>
                  </a:lnTo>
                  <a:lnTo>
                    <a:pt x="3240824" y="9055"/>
                  </a:lnTo>
                  <a:lnTo>
                    <a:pt x="3241941" y="9525"/>
                  </a:lnTo>
                  <a:lnTo>
                    <a:pt x="3244570" y="9525"/>
                  </a:lnTo>
                  <a:lnTo>
                    <a:pt x="3245701" y="9055"/>
                  </a:lnTo>
                  <a:lnTo>
                    <a:pt x="3247555" y="7200"/>
                  </a:lnTo>
                  <a:lnTo>
                    <a:pt x="3248025" y="6070"/>
                  </a:lnTo>
                  <a:lnTo>
                    <a:pt x="3248025" y="3441"/>
                  </a:lnTo>
                  <a:close/>
                </a:path>
                <a:path w="3438525" h="1265554">
                  <a:moveTo>
                    <a:pt x="3295650" y="328904"/>
                  </a:moveTo>
                  <a:lnTo>
                    <a:pt x="3295180" y="327787"/>
                  </a:lnTo>
                  <a:lnTo>
                    <a:pt x="3293326" y="325920"/>
                  </a:lnTo>
                  <a:lnTo>
                    <a:pt x="3292195" y="325462"/>
                  </a:lnTo>
                  <a:lnTo>
                    <a:pt x="3289566" y="325462"/>
                  </a:lnTo>
                  <a:lnTo>
                    <a:pt x="3288449" y="325920"/>
                  </a:lnTo>
                  <a:lnTo>
                    <a:pt x="3286582" y="327787"/>
                  </a:lnTo>
                  <a:lnTo>
                    <a:pt x="3286125" y="328904"/>
                  </a:lnTo>
                  <a:lnTo>
                    <a:pt x="3286125" y="331533"/>
                  </a:lnTo>
                  <a:lnTo>
                    <a:pt x="3286582" y="332663"/>
                  </a:lnTo>
                  <a:lnTo>
                    <a:pt x="3288449" y="334518"/>
                  </a:lnTo>
                  <a:lnTo>
                    <a:pt x="3289566" y="334987"/>
                  </a:lnTo>
                  <a:lnTo>
                    <a:pt x="3292195" y="334987"/>
                  </a:lnTo>
                  <a:lnTo>
                    <a:pt x="3293326" y="334518"/>
                  </a:lnTo>
                  <a:lnTo>
                    <a:pt x="3295180" y="332663"/>
                  </a:lnTo>
                  <a:lnTo>
                    <a:pt x="3295650" y="331533"/>
                  </a:lnTo>
                  <a:lnTo>
                    <a:pt x="3295650" y="328904"/>
                  </a:lnTo>
                  <a:close/>
                </a:path>
                <a:path w="3438525" h="1265554">
                  <a:moveTo>
                    <a:pt x="3295650" y="3441"/>
                  </a:moveTo>
                  <a:lnTo>
                    <a:pt x="3295180" y="2324"/>
                  </a:lnTo>
                  <a:lnTo>
                    <a:pt x="3293326" y="469"/>
                  </a:lnTo>
                  <a:lnTo>
                    <a:pt x="3292195" y="0"/>
                  </a:lnTo>
                  <a:lnTo>
                    <a:pt x="3289566" y="0"/>
                  </a:lnTo>
                  <a:lnTo>
                    <a:pt x="3288449" y="469"/>
                  </a:lnTo>
                  <a:lnTo>
                    <a:pt x="3286582" y="2324"/>
                  </a:lnTo>
                  <a:lnTo>
                    <a:pt x="3286125" y="3441"/>
                  </a:lnTo>
                  <a:lnTo>
                    <a:pt x="3286125" y="6070"/>
                  </a:lnTo>
                  <a:lnTo>
                    <a:pt x="3286582" y="7200"/>
                  </a:lnTo>
                  <a:lnTo>
                    <a:pt x="3288449" y="9055"/>
                  </a:lnTo>
                  <a:lnTo>
                    <a:pt x="3289566" y="9525"/>
                  </a:lnTo>
                  <a:lnTo>
                    <a:pt x="3292195" y="9525"/>
                  </a:lnTo>
                  <a:lnTo>
                    <a:pt x="3293326" y="9055"/>
                  </a:lnTo>
                  <a:lnTo>
                    <a:pt x="3295180" y="7200"/>
                  </a:lnTo>
                  <a:lnTo>
                    <a:pt x="3295650" y="6070"/>
                  </a:lnTo>
                  <a:lnTo>
                    <a:pt x="3295650" y="3441"/>
                  </a:lnTo>
                  <a:close/>
                </a:path>
                <a:path w="3438525" h="1265554">
                  <a:moveTo>
                    <a:pt x="3343275" y="328904"/>
                  </a:moveTo>
                  <a:lnTo>
                    <a:pt x="3342805" y="327787"/>
                  </a:lnTo>
                  <a:lnTo>
                    <a:pt x="3340951" y="325920"/>
                  </a:lnTo>
                  <a:lnTo>
                    <a:pt x="3339820" y="325462"/>
                  </a:lnTo>
                  <a:lnTo>
                    <a:pt x="3337191" y="325462"/>
                  </a:lnTo>
                  <a:lnTo>
                    <a:pt x="3336074" y="325920"/>
                  </a:lnTo>
                  <a:lnTo>
                    <a:pt x="3334207" y="327787"/>
                  </a:lnTo>
                  <a:lnTo>
                    <a:pt x="3333750" y="328904"/>
                  </a:lnTo>
                  <a:lnTo>
                    <a:pt x="3333750" y="331533"/>
                  </a:lnTo>
                  <a:lnTo>
                    <a:pt x="3334207" y="332663"/>
                  </a:lnTo>
                  <a:lnTo>
                    <a:pt x="3336074" y="334518"/>
                  </a:lnTo>
                  <a:lnTo>
                    <a:pt x="3337191" y="334987"/>
                  </a:lnTo>
                  <a:lnTo>
                    <a:pt x="3339820" y="334987"/>
                  </a:lnTo>
                  <a:lnTo>
                    <a:pt x="3340951" y="334518"/>
                  </a:lnTo>
                  <a:lnTo>
                    <a:pt x="3342805" y="332663"/>
                  </a:lnTo>
                  <a:lnTo>
                    <a:pt x="3343275" y="331533"/>
                  </a:lnTo>
                  <a:lnTo>
                    <a:pt x="3343275" y="328904"/>
                  </a:lnTo>
                  <a:close/>
                </a:path>
                <a:path w="3438525" h="1265554">
                  <a:moveTo>
                    <a:pt x="3343275" y="3441"/>
                  </a:moveTo>
                  <a:lnTo>
                    <a:pt x="3342805" y="2324"/>
                  </a:lnTo>
                  <a:lnTo>
                    <a:pt x="3340951" y="469"/>
                  </a:lnTo>
                  <a:lnTo>
                    <a:pt x="3339820" y="0"/>
                  </a:lnTo>
                  <a:lnTo>
                    <a:pt x="3337191" y="0"/>
                  </a:lnTo>
                  <a:lnTo>
                    <a:pt x="3336074" y="469"/>
                  </a:lnTo>
                  <a:lnTo>
                    <a:pt x="3334207" y="2324"/>
                  </a:lnTo>
                  <a:lnTo>
                    <a:pt x="3333750" y="3441"/>
                  </a:lnTo>
                  <a:lnTo>
                    <a:pt x="3333750" y="6070"/>
                  </a:lnTo>
                  <a:lnTo>
                    <a:pt x="3334207" y="7200"/>
                  </a:lnTo>
                  <a:lnTo>
                    <a:pt x="3336074" y="9055"/>
                  </a:lnTo>
                  <a:lnTo>
                    <a:pt x="3337191" y="9525"/>
                  </a:lnTo>
                  <a:lnTo>
                    <a:pt x="3339820" y="9525"/>
                  </a:lnTo>
                  <a:lnTo>
                    <a:pt x="3340951" y="9055"/>
                  </a:lnTo>
                  <a:lnTo>
                    <a:pt x="3342805" y="7200"/>
                  </a:lnTo>
                  <a:lnTo>
                    <a:pt x="3343275" y="6070"/>
                  </a:lnTo>
                  <a:lnTo>
                    <a:pt x="3343275" y="3441"/>
                  </a:lnTo>
                  <a:close/>
                </a:path>
                <a:path w="3438525" h="1265554">
                  <a:moveTo>
                    <a:pt x="3390900" y="328904"/>
                  </a:moveTo>
                  <a:lnTo>
                    <a:pt x="3390430" y="327787"/>
                  </a:lnTo>
                  <a:lnTo>
                    <a:pt x="3388576" y="325920"/>
                  </a:lnTo>
                  <a:lnTo>
                    <a:pt x="3387445" y="325462"/>
                  </a:lnTo>
                  <a:lnTo>
                    <a:pt x="3384816" y="325462"/>
                  </a:lnTo>
                  <a:lnTo>
                    <a:pt x="3383699" y="325920"/>
                  </a:lnTo>
                  <a:lnTo>
                    <a:pt x="3381832" y="327787"/>
                  </a:lnTo>
                  <a:lnTo>
                    <a:pt x="3381375" y="328904"/>
                  </a:lnTo>
                  <a:lnTo>
                    <a:pt x="3381375" y="331533"/>
                  </a:lnTo>
                  <a:lnTo>
                    <a:pt x="3381832" y="332663"/>
                  </a:lnTo>
                  <a:lnTo>
                    <a:pt x="3383699" y="334518"/>
                  </a:lnTo>
                  <a:lnTo>
                    <a:pt x="3384816" y="334987"/>
                  </a:lnTo>
                  <a:lnTo>
                    <a:pt x="3387445" y="334987"/>
                  </a:lnTo>
                  <a:lnTo>
                    <a:pt x="3388576" y="334518"/>
                  </a:lnTo>
                  <a:lnTo>
                    <a:pt x="3390430" y="332663"/>
                  </a:lnTo>
                  <a:lnTo>
                    <a:pt x="3390900" y="331533"/>
                  </a:lnTo>
                  <a:lnTo>
                    <a:pt x="3390900" y="328904"/>
                  </a:lnTo>
                  <a:close/>
                </a:path>
                <a:path w="3438525" h="1265554">
                  <a:moveTo>
                    <a:pt x="3390900" y="3441"/>
                  </a:moveTo>
                  <a:lnTo>
                    <a:pt x="3390430" y="2324"/>
                  </a:lnTo>
                  <a:lnTo>
                    <a:pt x="3388576" y="469"/>
                  </a:lnTo>
                  <a:lnTo>
                    <a:pt x="3387445" y="0"/>
                  </a:lnTo>
                  <a:lnTo>
                    <a:pt x="3384816" y="0"/>
                  </a:lnTo>
                  <a:lnTo>
                    <a:pt x="3383699" y="469"/>
                  </a:lnTo>
                  <a:lnTo>
                    <a:pt x="3381832" y="2324"/>
                  </a:lnTo>
                  <a:lnTo>
                    <a:pt x="3381375" y="3441"/>
                  </a:lnTo>
                  <a:lnTo>
                    <a:pt x="3381375" y="6070"/>
                  </a:lnTo>
                  <a:lnTo>
                    <a:pt x="3381832" y="7200"/>
                  </a:lnTo>
                  <a:lnTo>
                    <a:pt x="3383699" y="9055"/>
                  </a:lnTo>
                  <a:lnTo>
                    <a:pt x="3384816" y="9525"/>
                  </a:lnTo>
                  <a:lnTo>
                    <a:pt x="3387445" y="9525"/>
                  </a:lnTo>
                  <a:lnTo>
                    <a:pt x="3388576" y="9055"/>
                  </a:lnTo>
                  <a:lnTo>
                    <a:pt x="3390430" y="7200"/>
                  </a:lnTo>
                  <a:lnTo>
                    <a:pt x="3390900" y="6070"/>
                  </a:lnTo>
                  <a:lnTo>
                    <a:pt x="3390900" y="3441"/>
                  </a:lnTo>
                  <a:close/>
                </a:path>
                <a:path w="3438525" h="1265554">
                  <a:moveTo>
                    <a:pt x="3438525" y="328904"/>
                  </a:moveTo>
                  <a:lnTo>
                    <a:pt x="3438055" y="327787"/>
                  </a:lnTo>
                  <a:lnTo>
                    <a:pt x="3436201" y="325920"/>
                  </a:lnTo>
                  <a:lnTo>
                    <a:pt x="3435070" y="325462"/>
                  </a:lnTo>
                  <a:lnTo>
                    <a:pt x="3432441" y="325462"/>
                  </a:lnTo>
                  <a:lnTo>
                    <a:pt x="3431324" y="325920"/>
                  </a:lnTo>
                  <a:lnTo>
                    <a:pt x="3429457" y="327787"/>
                  </a:lnTo>
                  <a:lnTo>
                    <a:pt x="3429000" y="328904"/>
                  </a:lnTo>
                  <a:lnTo>
                    <a:pt x="3429000" y="331533"/>
                  </a:lnTo>
                  <a:lnTo>
                    <a:pt x="3429457" y="332663"/>
                  </a:lnTo>
                  <a:lnTo>
                    <a:pt x="3431324" y="334518"/>
                  </a:lnTo>
                  <a:lnTo>
                    <a:pt x="3432441" y="334987"/>
                  </a:lnTo>
                  <a:lnTo>
                    <a:pt x="3435070" y="334987"/>
                  </a:lnTo>
                  <a:lnTo>
                    <a:pt x="3436201" y="334518"/>
                  </a:lnTo>
                  <a:lnTo>
                    <a:pt x="3438055" y="332663"/>
                  </a:lnTo>
                  <a:lnTo>
                    <a:pt x="3438525" y="331533"/>
                  </a:lnTo>
                  <a:lnTo>
                    <a:pt x="3438525" y="328904"/>
                  </a:lnTo>
                  <a:close/>
                </a:path>
                <a:path w="3438525" h="1265554">
                  <a:moveTo>
                    <a:pt x="3438525" y="3441"/>
                  </a:moveTo>
                  <a:lnTo>
                    <a:pt x="3438055" y="2324"/>
                  </a:lnTo>
                  <a:lnTo>
                    <a:pt x="3436201" y="469"/>
                  </a:lnTo>
                  <a:lnTo>
                    <a:pt x="3435070" y="0"/>
                  </a:lnTo>
                  <a:lnTo>
                    <a:pt x="3432441" y="0"/>
                  </a:lnTo>
                  <a:lnTo>
                    <a:pt x="3431324" y="469"/>
                  </a:lnTo>
                  <a:lnTo>
                    <a:pt x="3429457" y="2324"/>
                  </a:lnTo>
                  <a:lnTo>
                    <a:pt x="3429000" y="3441"/>
                  </a:lnTo>
                  <a:lnTo>
                    <a:pt x="3429000" y="6070"/>
                  </a:lnTo>
                  <a:lnTo>
                    <a:pt x="3429457" y="7200"/>
                  </a:lnTo>
                  <a:lnTo>
                    <a:pt x="3431324" y="9055"/>
                  </a:lnTo>
                  <a:lnTo>
                    <a:pt x="3432441" y="9525"/>
                  </a:lnTo>
                  <a:lnTo>
                    <a:pt x="3435070" y="9525"/>
                  </a:lnTo>
                  <a:lnTo>
                    <a:pt x="3436201" y="9055"/>
                  </a:lnTo>
                  <a:lnTo>
                    <a:pt x="3438055" y="7200"/>
                  </a:lnTo>
                  <a:lnTo>
                    <a:pt x="3438525" y="6070"/>
                  </a:lnTo>
                  <a:lnTo>
                    <a:pt x="3438525" y="3441"/>
                  </a:lnTo>
                  <a:close/>
                </a:path>
              </a:pathLst>
            </a:custGeom>
            <a:solidFill>
              <a:srgbClr val="C6C2BE"/>
            </a:solidFill>
          </p:spPr>
          <p:txBody>
            <a:bodyPr wrap="square" lIns="0" tIns="0" rIns="0" bIns="0" rtlCol="0"/>
            <a:lstStyle/>
            <a:p>
              <a:endParaRPr sz="5625" dirty="0"/>
            </a:p>
          </p:txBody>
        </p:sp>
        <p:pic>
          <p:nvPicPr>
            <p:cNvPr id="55" name="object 55"/>
            <p:cNvPicPr/>
            <p:nvPr/>
          </p:nvPicPr>
          <p:blipFill>
            <a:blip r:embed="rId2" cstate="print"/>
            <a:stretch>
              <a:fillRect/>
            </a:stretch>
          </p:blipFill>
          <p:spPr>
            <a:xfrm>
              <a:off x="9341764" y="2995612"/>
              <a:ext cx="9530" cy="581025"/>
            </a:xfrm>
            <a:prstGeom prst="rect">
              <a:avLst/>
            </a:prstGeom>
          </p:spPr>
        </p:pic>
        <p:sp>
          <p:nvSpPr>
            <p:cNvPr id="56" name="object 56"/>
            <p:cNvSpPr/>
            <p:nvPr/>
          </p:nvSpPr>
          <p:spPr>
            <a:xfrm>
              <a:off x="12078949" y="299561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57" name="object 57"/>
            <p:cNvSpPr/>
            <p:nvPr/>
          </p:nvSpPr>
          <p:spPr>
            <a:xfrm>
              <a:off x="8935961" y="2389466"/>
              <a:ext cx="3093085" cy="573405"/>
            </a:xfrm>
            <a:custGeom>
              <a:avLst/>
              <a:gdLst/>
              <a:ahLst/>
              <a:cxnLst/>
              <a:rect l="l" t="t" r="r" b="b"/>
              <a:pathLst>
                <a:path w="3093084" h="573405">
                  <a:moveTo>
                    <a:pt x="355600" y="416598"/>
                  </a:moveTo>
                  <a:lnTo>
                    <a:pt x="0" y="416598"/>
                  </a:lnTo>
                  <a:lnTo>
                    <a:pt x="0" y="572808"/>
                  </a:lnTo>
                  <a:lnTo>
                    <a:pt x="355600" y="572808"/>
                  </a:lnTo>
                  <a:lnTo>
                    <a:pt x="355600" y="416598"/>
                  </a:lnTo>
                  <a:close/>
                </a:path>
                <a:path w="3093084" h="573405">
                  <a:moveTo>
                    <a:pt x="811796" y="175755"/>
                  </a:moveTo>
                  <a:lnTo>
                    <a:pt x="456196" y="175755"/>
                  </a:lnTo>
                  <a:lnTo>
                    <a:pt x="456196" y="572808"/>
                  </a:lnTo>
                  <a:lnTo>
                    <a:pt x="811796" y="572808"/>
                  </a:lnTo>
                  <a:lnTo>
                    <a:pt x="811796" y="175755"/>
                  </a:lnTo>
                  <a:close/>
                </a:path>
                <a:path w="3093084" h="573405">
                  <a:moveTo>
                    <a:pt x="1267993" y="84620"/>
                  </a:moveTo>
                  <a:lnTo>
                    <a:pt x="912393" y="84620"/>
                  </a:lnTo>
                  <a:lnTo>
                    <a:pt x="912393" y="572808"/>
                  </a:lnTo>
                  <a:lnTo>
                    <a:pt x="1267993" y="572808"/>
                  </a:lnTo>
                  <a:lnTo>
                    <a:pt x="1267993" y="84620"/>
                  </a:lnTo>
                  <a:close/>
                </a:path>
                <a:path w="3093084" h="573405">
                  <a:moveTo>
                    <a:pt x="1724190" y="22783"/>
                  </a:moveTo>
                  <a:lnTo>
                    <a:pt x="1368590" y="22783"/>
                  </a:lnTo>
                  <a:lnTo>
                    <a:pt x="1368590" y="572808"/>
                  </a:lnTo>
                  <a:lnTo>
                    <a:pt x="1724190" y="572808"/>
                  </a:lnTo>
                  <a:lnTo>
                    <a:pt x="1724190" y="22783"/>
                  </a:lnTo>
                  <a:close/>
                </a:path>
                <a:path w="3093084" h="573405">
                  <a:moveTo>
                    <a:pt x="2180386" y="0"/>
                  </a:moveTo>
                  <a:lnTo>
                    <a:pt x="1824786" y="0"/>
                  </a:lnTo>
                  <a:lnTo>
                    <a:pt x="1824786" y="572808"/>
                  </a:lnTo>
                  <a:lnTo>
                    <a:pt x="2180386" y="572808"/>
                  </a:lnTo>
                  <a:lnTo>
                    <a:pt x="2180386" y="0"/>
                  </a:lnTo>
                  <a:close/>
                </a:path>
                <a:path w="3093084" h="573405">
                  <a:moveTo>
                    <a:pt x="2636596" y="68351"/>
                  </a:moveTo>
                  <a:lnTo>
                    <a:pt x="2280996" y="68351"/>
                  </a:lnTo>
                  <a:lnTo>
                    <a:pt x="2280996" y="572808"/>
                  </a:lnTo>
                  <a:lnTo>
                    <a:pt x="2636596" y="572808"/>
                  </a:lnTo>
                  <a:lnTo>
                    <a:pt x="2636596" y="68351"/>
                  </a:lnTo>
                  <a:close/>
                </a:path>
                <a:path w="3093084" h="573405">
                  <a:moveTo>
                    <a:pt x="3092780" y="87884"/>
                  </a:moveTo>
                  <a:lnTo>
                    <a:pt x="2737180" y="87884"/>
                  </a:lnTo>
                  <a:lnTo>
                    <a:pt x="2737180" y="572808"/>
                  </a:lnTo>
                  <a:lnTo>
                    <a:pt x="3092780" y="572808"/>
                  </a:lnTo>
                  <a:lnTo>
                    <a:pt x="3092780" y="87884"/>
                  </a:lnTo>
                  <a:close/>
                </a:path>
              </a:pathLst>
            </a:custGeom>
            <a:solidFill>
              <a:srgbClr val="E645AB"/>
            </a:solidFill>
          </p:spPr>
          <p:txBody>
            <a:bodyPr wrap="square" lIns="0" tIns="0" rIns="0" bIns="0" rtlCol="0"/>
            <a:lstStyle/>
            <a:p>
              <a:endParaRPr sz="5625" dirty="0"/>
            </a:p>
          </p:txBody>
        </p:sp>
        <p:sp>
          <p:nvSpPr>
            <p:cNvPr id="58" name="object 58"/>
            <p:cNvSpPr/>
            <p:nvPr/>
          </p:nvSpPr>
          <p:spPr>
            <a:xfrm>
              <a:off x="8739203" y="2622527"/>
              <a:ext cx="3457575" cy="28575"/>
            </a:xfrm>
            <a:custGeom>
              <a:avLst/>
              <a:gdLst/>
              <a:ahLst/>
              <a:cxnLst/>
              <a:rect l="l" t="t" r="r" b="b"/>
              <a:pathLst>
                <a:path w="3457575" h="28575">
                  <a:moveTo>
                    <a:pt x="16182" y="28575"/>
                  </a:moveTo>
                  <a:lnTo>
                    <a:pt x="12392" y="28575"/>
                  </a:lnTo>
                  <a:lnTo>
                    <a:pt x="10570" y="28213"/>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3"/>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3"/>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3"/>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3"/>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3"/>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3"/>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3"/>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3"/>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3"/>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3"/>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3"/>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3"/>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3"/>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3"/>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3"/>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3"/>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3"/>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3"/>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3"/>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3"/>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3"/>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3"/>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3"/>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3"/>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3"/>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3"/>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3"/>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3"/>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3"/>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3"/>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3"/>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3"/>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3"/>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3"/>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3"/>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3"/>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3"/>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3"/>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3"/>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3"/>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3"/>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3"/>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3"/>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3"/>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3"/>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3"/>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3"/>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3"/>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3"/>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3"/>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3"/>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3"/>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3"/>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3"/>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3"/>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3"/>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3"/>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3"/>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3"/>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3"/>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3"/>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3"/>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3"/>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3"/>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3"/>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3"/>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3"/>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3"/>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3"/>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3"/>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3"/>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3"/>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59" name="object 59"/>
          <p:cNvSpPr txBox="1"/>
          <p:nvPr/>
        </p:nvSpPr>
        <p:spPr>
          <a:xfrm>
            <a:off x="16197178" y="4783477"/>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60" name="object 60"/>
          <p:cNvSpPr txBox="1"/>
          <p:nvPr/>
        </p:nvSpPr>
        <p:spPr>
          <a:xfrm>
            <a:off x="16197178" y="417324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61" name="object 61"/>
          <p:cNvSpPr txBox="1"/>
          <p:nvPr/>
        </p:nvSpPr>
        <p:spPr>
          <a:xfrm>
            <a:off x="17314681" y="5643608"/>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62" name="object 62"/>
          <p:cNvSpPr txBox="1"/>
          <p:nvPr/>
        </p:nvSpPr>
        <p:spPr>
          <a:xfrm>
            <a:off x="18170045" y="5643643"/>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63" name="object 63"/>
          <p:cNvSpPr txBox="1"/>
          <p:nvPr/>
        </p:nvSpPr>
        <p:spPr>
          <a:xfrm>
            <a:off x="19025408" y="5643469"/>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64" name="object 64"/>
          <p:cNvSpPr txBox="1"/>
          <p:nvPr/>
        </p:nvSpPr>
        <p:spPr>
          <a:xfrm>
            <a:off x="19880772" y="5643680"/>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65" name="object 65"/>
          <p:cNvSpPr txBox="1"/>
          <p:nvPr/>
        </p:nvSpPr>
        <p:spPr>
          <a:xfrm>
            <a:off x="20736194" y="5643573"/>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66" name="object 66"/>
          <p:cNvSpPr txBox="1"/>
          <p:nvPr/>
        </p:nvSpPr>
        <p:spPr>
          <a:xfrm>
            <a:off x="21591558" y="5643608"/>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67" name="object 67"/>
          <p:cNvSpPr txBox="1"/>
          <p:nvPr/>
        </p:nvSpPr>
        <p:spPr>
          <a:xfrm>
            <a:off x="22446922" y="5643503"/>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68" name="object 68"/>
          <p:cNvSpPr txBox="1"/>
          <p:nvPr/>
        </p:nvSpPr>
        <p:spPr>
          <a:xfrm>
            <a:off x="17197324" y="6423423"/>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69" name="object 69"/>
          <p:cNvSpPr txBox="1"/>
          <p:nvPr/>
        </p:nvSpPr>
        <p:spPr>
          <a:xfrm>
            <a:off x="20185825" y="6423423"/>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70" name="object 70"/>
          <p:cNvSpPr txBox="1"/>
          <p:nvPr/>
        </p:nvSpPr>
        <p:spPr>
          <a:xfrm>
            <a:off x="16722343" y="4563028"/>
            <a:ext cx="395288"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100</a:t>
            </a:r>
            <a:endParaRPr sz="1688" dirty="0">
              <a:latin typeface="Segoe UI"/>
              <a:cs typeface="Segoe UI"/>
            </a:endParaRPr>
          </a:p>
        </p:txBody>
      </p:sp>
      <p:sp>
        <p:nvSpPr>
          <p:cNvPr id="71" name="object 71"/>
          <p:cNvSpPr txBox="1"/>
          <p:nvPr/>
        </p:nvSpPr>
        <p:spPr>
          <a:xfrm>
            <a:off x="17304946" y="5260308"/>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48</a:t>
            </a:r>
            <a:endParaRPr sz="1500" dirty="0">
              <a:latin typeface="Calibri"/>
              <a:cs typeface="Calibri"/>
            </a:endParaRPr>
          </a:p>
        </p:txBody>
      </p:sp>
      <p:sp>
        <p:nvSpPr>
          <p:cNvPr id="72" name="object 72"/>
          <p:cNvSpPr txBox="1"/>
          <p:nvPr/>
        </p:nvSpPr>
        <p:spPr>
          <a:xfrm>
            <a:off x="18113986" y="50345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73" name="object 73"/>
          <p:cNvSpPr txBox="1"/>
          <p:nvPr/>
        </p:nvSpPr>
        <p:spPr>
          <a:xfrm>
            <a:off x="18964328" y="4949086"/>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74" name="object 74"/>
          <p:cNvSpPr txBox="1"/>
          <p:nvPr/>
        </p:nvSpPr>
        <p:spPr>
          <a:xfrm>
            <a:off x="19824713" y="48911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75" name="object 75"/>
          <p:cNvSpPr txBox="1"/>
          <p:nvPr/>
        </p:nvSpPr>
        <p:spPr>
          <a:xfrm>
            <a:off x="20680079" y="486975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76" name="object 76"/>
          <p:cNvSpPr txBox="1"/>
          <p:nvPr/>
        </p:nvSpPr>
        <p:spPr>
          <a:xfrm>
            <a:off x="21525676" y="4933833"/>
            <a:ext cx="34647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77" name="object 77"/>
          <p:cNvSpPr txBox="1"/>
          <p:nvPr/>
        </p:nvSpPr>
        <p:spPr>
          <a:xfrm>
            <a:off x="22390807" y="495213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78" name="object 78"/>
          <p:cNvPicPr/>
          <p:nvPr/>
        </p:nvPicPr>
        <p:blipFill>
          <a:blip r:embed="rId6" cstate="print"/>
          <a:stretch>
            <a:fillRect/>
          </a:stretch>
        </p:blipFill>
        <p:spPr>
          <a:xfrm>
            <a:off x="18760676" y="6993017"/>
            <a:ext cx="178594" cy="178594"/>
          </a:xfrm>
          <a:prstGeom prst="rect">
            <a:avLst/>
          </a:prstGeom>
        </p:spPr>
      </p:pic>
      <p:sp>
        <p:nvSpPr>
          <p:cNvPr id="79" name="object 79"/>
          <p:cNvSpPr txBox="1"/>
          <p:nvPr/>
        </p:nvSpPr>
        <p:spPr>
          <a:xfrm>
            <a:off x="18940544" y="6923486"/>
            <a:ext cx="1715691" cy="54354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Segoe UI"/>
                <a:cs typeface="Segoe UI"/>
              </a:rPr>
              <a:t>Tarea</a:t>
            </a:r>
            <a:r>
              <a:rPr sz="1688" spc="-28" dirty="0">
                <a:solidFill>
                  <a:srgbClr val="6B6966"/>
                </a:solidFill>
                <a:latin typeface="Segoe UI"/>
                <a:cs typeface="Segoe UI"/>
              </a:rPr>
              <a:t> </a:t>
            </a:r>
            <a:r>
              <a:rPr sz="1688" dirty="0">
                <a:solidFill>
                  <a:srgbClr val="6B6966"/>
                </a:solidFill>
                <a:latin typeface="Segoe UI"/>
                <a:cs typeface="Segoe UI"/>
              </a:rPr>
              <a:t>de</a:t>
            </a:r>
            <a:r>
              <a:rPr sz="1688" spc="-28" dirty="0">
                <a:solidFill>
                  <a:srgbClr val="6B6966"/>
                </a:solidFill>
                <a:latin typeface="Segoe UI"/>
                <a:cs typeface="Segoe UI"/>
              </a:rPr>
              <a:t> </a:t>
            </a:r>
            <a:r>
              <a:rPr sz="1688" spc="-19" dirty="0">
                <a:solidFill>
                  <a:srgbClr val="6B6966"/>
                </a:solidFill>
                <a:latin typeface="Segoe UI"/>
                <a:cs typeface="Segoe UI"/>
              </a:rPr>
              <a:t>catálogo</a:t>
            </a:r>
            <a:endParaRPr sz="1688" dirty="0">
              <a:latin typeface="Segoe UI"/>
              <a:cs typeface="Segoe UI"/>
            </a:endParaRPr>
          </a:p>
        </p:txBody>
      </p:sp>
      <p:sp>
        <p:nvSpPr>
          <p:cNvPr id="80" name="object 80"/>
          <p:cNvSpPr txBox="1"/>
          <p:nvPr/>
        </p:nvSpPr>
        <p:spPr>
          <a:xfrm>
            <a:off x="18774790" y="2982635"/>
            <a:ext cx="2192235"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Peticiones</a:t>
            </a:r>
            <a:endParaRPr sz="3750" dirty="0">
              <a:latin typeface="Calibri"/>
              <a:cs typeface="Calibri"/>
            </a:endParaRPr>
          </a:p>
        </p:txBody>
      </p:sp>
      <p:sp>
        <p:nvSpPr>
          <p:cNvPr id="81" name="object 81"/>
          <p:cNvSpPr txBox="1"/>
          <p:nvPr/>
        </p:nvSpPr>
        <p:spPr>
          <a:xfrm>
            <a:off x="11433999" y="2982634"/>
            <a:ext cx="1909404"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Cambios</a:t>
            </a:r>
            <a:endParaRPr sz="3750" dirty="0">
              <a:latin typeface="Calibri"/>
              <a:cs typeface="Calibri"/>
            </a:endParaRPr>
          </a:p>
        </p:txBody>
      </p:sp>
      <p:grpSp>
        <p:nvGrpSpPr>
          <p:cNvPr id="82" name="object 82"/>
          <p:cNvGrpSpPr/>
          <p:nvPr/>
        </p:nvGrpSpPr>
        <p:grpSpPr>
          <a:xfrm>
            <a:off x="4351735" y="8858250"/>
            <a:ext cx="15966281" cy="4429125"/>
            <a:chOff x="2143125" y="4724400"/>
            <a:chExt cx="8515350" cy="2362200"/>
          </a:xfrm>
        </p:grpSpPr>
        <p:sp>
          <p:nvSpPr>
            <p:cNvPr id="83" name="object 83"/>
            <p:cNvSpPr/>
            <p:nvPr/>
          </p:nvSpPr>
          <p:spPr>
            <a:xfrm>
              <a:off x="2147887" y="4729162"/>
              <a:ext cx="8505825" cy="2352675"/>
            </a:xfrm>
            <a:custGeom>
              <a:avLst/>
              <a:gdLst/>
              <a:ahLst/>
              <a:cxnLst/>
              <a:rect l="l" t="t" r="r" b="b"/>
              <a:pathLst>
                <a:path w="8505825" h="2352675">
                  <a:moveTo>
                    <a:pt x="0" y="0"/>
                  </a:moveTo>
                  <a:lnTo>
                    <a:pt x="8505825" y="0"/>
                  </a:lnTo>
                  <a:lnTo>
                    <a:pt x="8505825" y="2352675"/>
                  </a:lnTo>
                  <a:lnTo>
                    <a:pt x="0" y="2352675"/>
                  </a:lnTo>
                  <a:lnTo>
                    <a:pt x="0" y="0"/>
                  </a:lnTo>
                  <a:close/>
                </a:path>
              </a:pathLst>
            </a:custGeom>
            <a:ln w="9525">
              <a:solidFill>
                <a:srgbClr val="E6E6E6"/>
              </a:solidFill>
            </a:ln>
          </p:spPr>
          <p:txBody>
            <a:bodyPr wrap="square" lIns="0" tIns="0" rIns="0" bIns="0" rtlCol="0"/>
            <a:lstStyle/>
            <a:p>
              <a:endParaRPr sz="5625" dirty="0"/>
            </a:p>
          </p:txBody>
        </p:sp>
        <p:sp>
          <p:nvSpPr>
            <p:cNvPr id="84" name="object 84"/>
            <p:cNvSpPr/>
            <p:nvPr/>
          </p:nvSpPr>
          <p:spPr>
            <a:xfrm>
              <a:off x="2481262" y="6677032"/>
              <a:ext cx="7105650" cy="9525"/>
            </a:xfrm>
            <a:custGeom>
              <a:avLst/>
              <a:gdLst/>
              <a:ahLst/>
              <a:cxnLst/>
              <a:rect l="l" t="t" r="r" b="b"/>
              <a:pathLst>
                <a:path w="7105650"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7105650"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7105650"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7105650"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7105650"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7105650"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7105650"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7105650"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7105650"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7105650"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7105650"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7105650"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7105650"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7105650"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7105650"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7105650"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7105650"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7105650"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7105650"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7105650"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7105650"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7105650"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7105650"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7105650"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7105650"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7105650"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7105650"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7105650"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7105650"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7105650"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7105650"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7105650"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7105650"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7105650"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7105650"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7105650"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7105650"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7105650"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7105650"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7105650"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7105650"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7105650"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7105650"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7105650"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7105650"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7105650"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7105650"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7105650"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7105650"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7105650"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7105650"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7105650"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7105650"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7105650"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7105650"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7105650"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7105650"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7105650"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7105650"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7105650"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7105650"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7105650"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7105650"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7105650"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7105650"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7105650"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7105650"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7105650"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7105650"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7105650"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7105650"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7105650"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7105650"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 w="7105650" h="9525">
                  <a:moveTo>
                    <a:pt x="3482702" y="9525"/>
                  </a:moveTo>
                  <a:lnTo>
                    <a:pt x="3480073" y="9525"/>
                  </a:lnTo>
                  <a:lnTo>
                    <a:pt x="3478949" y="9060"/>
                  </a:lnTo>
                  <a:lnTo>
                    <a:pt x="3477091" y="7200"/>
                  </a:lnTo>
                  <a:lnTo>
                    <a:pt x="3476625" y="6077"/>
                  </a:lnTo>
                  <a:lnTo>
                    <a:pt x="3476625" y="3447"/>
                  </a:lnTo>
                  <a:lnTo>
                    <a:pt x="3477091" y="2324"/>
                  </a:lnTo>
                  <a:lnTo>
                    <a:pt x="3478949" y="464"/>
                  </a:lnTo>
                  <a:lnTo>
                    <a:pt x="3480073" y="0"/>
                  </a:lnTo>
                  <a:lnTo>
                    <a:pt x="3482702" y="0"/>
                  </a:lnTo>
                  <a:lnTo>
                    <a:pt x="3483826" y="464"/>
                  </a:lnTo>
                  <a:lnTo>
                    <a:pt x="3485683" y="2324"/>
                  </a:lnTo>
                  <a:lnTo>
                    <a:pt x="3486150" y="3447"/>
                  </a:lnTo>
                  <a:lnTo>
                    <a:pt x="3486150" y="6077"/>
                  </a:lnTo>
                  <a:lnTo>
                    <a:pt x="3485683" y="7200"/>
                  </a:lnTo>
                  <a:lnTo>
                    <a:pt x="3483826" y="9060"/>
                  </a:lnTo>
                  <a:lnTo>
                    <a:pt x="3482702" y="9525"/>
                  </a:lnTo>
                  <a:close/>
                </a:path>
                <a:path w="7105650" h="9525">
                  <a:moveTo>
                    <a:pt x="3530327" y="9525"/>
                  </a:moveTo>
                  <a:lnTo>
                    <a:pt x="3527698" y="9525"/>
                  </a:lnTo>
                  <a:lnTo>
                    <a:pt x="3526574" y="9060"/>
                  </a:lnTo>
                  <a:lnTo>
                    <a:pt x="3524716" y="7200"/>
                  </a:lnTo>
                  <a:lnTo>
                    <a:pt x="3524250" y="6077"/>
                  </a:lnTo>
                  <a:lnTo>
                    <a:pt x="3524250" y="3447"/>
                  </a:lnTo>
                  <a:lnTo>
                    <a:pt x="3524716" y="2324"/>
                  </a:lnTo>
                  <a:lnTo>
                    <a:pt x="3526574" y="464"/>
                  </a:lnTo>
                  <a:lnTo>
                    <a:pt x="3527698" y="0"/>
                  </a:lnTo>
                  <a:lnTo>
                    <a:pt x="3530327" y="0"/>
                  </a:lnTo>
                  <a:lnTo>
                    <a:pt x="3531451" y="464"/>
                  </a:lnTo>
                  <a:lnTo>
                    <a:pt x="3533308" y="2324"/>
                  </a:lnTo>
                  <a:lnTo>
                    <a:pt x="3533775" y="3447"/>
                  </a:lnTo>
                  <a:lnTo>
                    <a:pt x="3533775" y="6077"/>
                  </a:lnTo>
                  <a:lnTo>
                    <a:pt x="3533308" y="7200"/>
                  </a:lnTo>
                  <a:lnTo>
                    <a:pt x="3531451" y="9060"/>
                  </a:lnTo>
                  <a:lnTo>
                    <a:pt x="3530327" y="9525"/>
                  </a:lnTo>
                  <a:close/>
                </a:path>
                <a:path w="7105650" h="9525">
                  <a:moveTo>
                    <a:pt x="3577952" y="9525"/>
                  </a:moveTo>
                  <a:lnTo>
                    <a:pt x="3575323" y="9525"/>
                  </a:lnTo>
                  <a:lnTo>
                    <a:pt x="3574199" y="9060"/>
                  </a:lnTo>
                  <a:lnTo>
                    <a:pt x="3572341" y="7200"/>
                  </a:lnTo>
                  <a:lnTo>
                    <a:pt x="3571875" y="6077"/>
                  </a:lnTo>
                  <a:lnTo>
                    <a:pt x="3571875" y="3447"/>
                  </a:lnTo>
                  <a:lnTo>
                    <a:pt x="3572341" y="2324"/>
                  </a:lnTo>
                  <a:lnTo>
                    <a:pt x="3574199" y="464"/>
                  </a:lnTo>
                  <a:lnTo>
                    <a:pt x="3575323" y="0"/>
                  </a:lnTo>
                  <a:lnTo>
                    <a:pt x="3577952" y="0"/>
                  </a:lnTo>
                  <a:lnTo>
                    <a:pt x="3579076" y="464"/>
                  </a:lnTo>
                  <a:lnTo>
                    <a:pt x="3580933" y="2324"/>
                  </a:lnTo>
                  <a:lnTo>
                    <a:pt x="3581400" y="3447"/>
                  </a:lnTo>
                  <a:lnTo>
                    <a:pt x="3581400" y="6077"/>
                  </a:lnTo>
                  <a:lnTo>
                    <a:pt x="3580933" y="7200"/>
                  </a:lnTo>
                  <a:lnTo>
                    <a:pt x="3579076" y="9060"/>
                  </a:lnTo>
                  <a:lnTo>
                    <a:pt x="3577952" y="9525"/>
                  </a:lnTo>
                  <a:close/>
                </a:path>
                <a:path w="7105650" h="9525">
                  <a:moveTo>
                    <a:pt x="3625577" y="9525"/>
                  </a:moveTo>
                  <a:lnTo>
                    <a:pt x="3622948" y="9525"/>
                  </a:lnTo>
                  <a:lnTo>
                    <a:pt x="3621824" y="9060"/>
                  </a:lnTo>
                  <a:lnTo>
                    <a:pt x="3619966" y="7200"/>
                  </a:lnTo>
                  <a:lnTo>
                    <a:pt x="3619500" y="6077"/>
                  </a:lnTo>
                  <a:lnTo>
                    <a:pt x="3619500" y="3447"/>
                  </a:lnTo>
                  <a:lnTo>
                    <a:pt x="3619966" y="2324"/>
                  </a:lnTo>
                  <a:lnTo>
                    <a:pt x="3621824" y="464"/>
                  </a:lnTo>
                  <a:lnTo>
                    <a:pt x="3622948" y="0"/>
                  </a:lnTo>
                  <a:lnTo>
                    <a:pt x="3625577" y="0"/>
                  </a:lnTo>
                  <a:lnTo>
                    <a:pt x="3626701" y="464"/>
                  </a:lnTo>
                  <a:lnTo>
                    <a:pt x="3628558" y="2324"/>
                  </a:lnTo>
                  <a:lnTo>
                    <a:pt x="3629025" y="3447"/>
                  </a:lnTo>
                  <a:lnTo>
                    <a:pt x="3629025" y="6077"/>
                  </a:lnTo>
                  <a:lnTo>
                    <a:pt x="3628558" y="7200"/>
                  </a:lnTo>
                  <a:lnTo>
                    <a:pt x="3626701" y="9060"/>
                  </a:lnTo>
                  <a:lnTo>
                    <a:pt x="3625577" y="9525"/>
                  </a:lnTo>
                  <a:close/>
                </a:path>
                <a:path w="7105650" h="9525">
                  <a:moveTo>
                    <a:pt x="3673202" y="9525"/>
                  </a:moveTo>
                  <a:lnTo>
                    <a:pt x="3670573" y="9525"/>
                  </a:lnTo>
                  <a:lnTo>
                    <a:pt x="3669449" y="9060"/>
                  </a:lnTo>
                  <a:lnTo>
                    <a:pt x="3667591" y="7200"/>
                  </a:lnTo>
                  <a:lnTo>
                    <a:pt x="3667125" y="6077"/>
                  </a:lnTo>
                  <a:lnTo>
                    <a:pt x="3667125" y="3447"/>
                  </a:lnTo>
                  <a:lnTo>
                    <a:pt x="3667591" y="2324"/>
                  </a:lnTo>
                  <a:lnTo>
                    <a:pt x="3669449" y="464"/>
                  </a:lnTo>
                  <a:lnTo>
                    <a:pt x="3670573" y="0"/>
                  </a:lnTo>
                  <a:lnTo>
                    <a:pt x="3673202" y="0"/>
                  </a:lnTo>
                  <a:lnTo>
                    <a:pt x="3674326" y="464"/>
                  </a:lnTo>
                  <a:lnTo>
                    <a:pt x="3676183" y="2324"/>
                  </a:lnTo>
                  <a:lnTo>
                    <a:pt x="3676650" y="3447"/>
                  </a:lnTo>
                  <a:lnTo>
                    <a:pt x="3676650" y="6077"/>
                  </a:lnTo>
                  <a:lnTo>
                    <a:pt x="3676183" y="7200"/>
                  </a:lnTo>
                  <a:lnTo>
                    <a:pt x="3674326" y="9060"/>
                  </a:lnTo>
                  <a:lnTo>
                    <a:pt x="3673202" y="9525"/>
                  </a:lnTo>
                  <a:close/>
                </a:path>
                <a:path w="7105650" h="9525">
                  <a:moveTo>
                    <a:pt x="3720827" y="9525"/>
                  </a:moveTo>
                  <a:lnTo>
                    <a:pt x="3718198" y="9525"/>
                  </a:lnTo>
                  <a:lnTo>
                    <a:pt x="3717074" y="9060"/>
                  </a:lnTo>
                  <a:lnTo>
                    <a:pt x="3715216" y="7200"/>
                  </a:lnTo>
                  <a:lnTo>
                    <a:pt x="3714750" y="6077"/>
                  </a:lnTo>
                  <a:lnTo>
                    <a:pt x="3714750" y="3447"/>
                  </a:lnTo>
                  <a:lnTo>
                    <a:pt x="3715216" y="2324"/>
                  </a:lnTo>
                  <a:lnTo>
                    <a:pt x="3717074" y="464"/>
                  </a:lnTo>
                  <a:lnTo>
                    <a:pt x="3718198" y="0"/>
                  </a:lnTo>
                  <a:lnTo>
                    <a:pt x="3720827" y="0"/>
                  </a:lnTo>
                  <a:lnTo>
                    <a:pt x="3721951" y="464"/>
                  </a:lnTo>
                  <a:lnTo>
                    <a:pt x="3723808" y="2324"/>
                  </a:lnTo>
                  <a:lnTo>
                    <a:pt x="3724275" y="3447"/>
                  </a:lnTo>
                  <a:lnTo>
                    <a:pt x="3724275" y="6077"/>
                  </a:lnTo>
                  <a:lnTo>
                    <a:pt x="3723808" y="7200"/>
                  </a:lnTo>
                  <a:lnTo>
                    <a:pt x="3721951" y="9060"/>
                  </a:lnTo>
                  <a:lnTo>
                    <a:pt x="3720827" y="9525"/>
                  </a:lnTo>
                  <a:close/>
                </a:path>
                <a:path w="7105650" h="9525">
                  <a:moveTo>
                    <a:pt x="3768452" y="9525"/>
                  </a:moveTo>
                  <a:lnTo>
                    <a:pt x="3765823" y="9525"/>
                  </a:lnTo>
                  <a:lnTo>
                    <a:pt x="3764699" y="9060"/>
                  </a:lnTo>
                  <a:lnTo>
                    <a:pt x="3762841" y="7200"/>
                  </a:lnTo>
                  <a:lnTo>
                    <a:pt x="3762375" y="6077"/>
                  </a:lnTo>
                  <a:lnTo>
                    <a:pt x="3762375" y="3447"/>
                  </a:lnTo>
                  <a:lnTo>
                    <a:pt x="3762841" y="2324"/>
                  </a:lnTo>
                  <a:lnTo>
                    <a:pt x="3764699" y="464"/>
                  </a:lnTo>
                  <a:lnTo>
                    <a:pt x="3765823" y="0"/>
                  </a:lnTo>
                  <a:lnTo>
                    <a:pt x="3768452" y="0"/>
                  </a:lnTo>
                  <a:lnTo>
                    <a:pt x="3769576" y="464"/>
                  </a:lnTo>
                  <a:lnTo>
                    <a:pt x="3771433" y="2324"/>
                  </a:lnTo>
                  <a:lnTo>
                    <a:pt x="3771900" y="3447"/>
                  </a:lnTo>
                  <a:lnTo>
                    <a:pt x="3771900" y="6077"/>
                  </a:lnTo>
                  <a:lnTo>
                    <a:pt x="3771433" y="7200"/>
                  </a:lnTo>
                  <a:lnTo>
                    <a:pt x="3769576" y="9060"/>
                  </a:lnTo>
                  <a:lnTo>
                    <a:pt x="3768452" y="9525"/>
                  </a:lnTo>
                  <a:close/>
                </a:path>
                <a:path w="7105650" h="9525">
                  <a:moveTo>
                    <a:pt x="3816077" y="9525"/>
                  </a:moveTo>
                  <a:lnTo>
                    <a:pt x="3813448" y="9525"/>
                  </a:lnTo>
                  <a:lnTo>
                    <a:pt x="3812324" y="9060"/>
                  </a:lnTo>
                  <a:lnTo>
                    <a:pt x="3810466" y="7200"/>
                  </a:lnTo>
                  <a:lnTo>
                    <a:pt x="3810000" y="6077"/>
                  </a:lnTo>
                  <a:lnTo>
                    <a:pt x="3810000" y="3447"/>
                  </a:lnTo>
                  <a:lnTo>
                    <a:pt x="3810466" y="2324"/>
                  </a:lnTo>
                  <a:lnTo>
                    <a:pt x="3812324" y="464"/>
                  </a:lnTo>
                  <a:lnTo>
                    <a:pt x="3813448" y="0"/>
                  </a:lnTo>
                  <a:lnTo>
                    <a:pt x="3816077" y="0"/>
                  </a:lnTo>
                  <a:lnTo>
                    <a:pt x="3817201" y="464"/>
                  </a:lnTo>
                  <a:lnTo>
                    <a:pt x="3819058" y="2324"/>
                  </a:lnTo>
                  <a:lnTo>
                    <a:pt x="3819525" y="3447"/>
                  </a:lnTo>
                  <a:lnTo>
                    <a:pt x="3819525" y="6077"/>
                  </a:lnTo>
                  <a:lnTo>
                    <a:pt x="3819058" y="7200"/>
                  </a:lnTo>
                  <a:lnTo>
                    <a:pt x="3817201" y="9060"/>
                  </a:lnTo>
                  <a:lnTo>
                    <a:pt x="3816077" y="9525"/>
                  </a:lnTo>
                  <a:close/>
                </a:path>
                <a:path w="7105650" h="9525">
                  <a:moveTo>
                    <a:pt x="3863702" y="9525"/>
                  </a:moveTo>
                  <a:lnTo>
                    <a:pt x="3861073" y="9525"/>
                  </a:lnTo>
                  <a:lnTo>
                    <a:pt x="3859949" y="9060"/>
                  </a:lnTo>
                  <a:lnTo>
                    <a:pt x="3858091" y="7200"/>
                  </a:lnTo>
                  <a:lnTo>
                    <a:pt x="3857625" y="6077"/>
                  </a:lnTo>
                  <a:lnTo>
                    <a:pt x="3857625" y="3447"/>
                  </a:lnTo>
                  <a:lnTo>
                    <a:pt x="3858091" y="2324"/>
                  </a:lnTo>
                  <a:lnTo>
                    <a:pt x="3859949" y="464"/>
                  </a:lnTo>
                  <a:lnTo>
                    <a:pt x="3861073" y="0"/>
                  </a:lnTo>
                  <a:lnTo>
                    <a:pt x="3863702" y="0"/>
                  </a:lnTo>
                  <a:lnTo>
                    <a:pt x="3864826" y="464"/>
                  </a:lnTo>
                  <a:lnTo>
                    <a:pt x="3866683" y="2324"/>
                  </a:lnTo>
                  <a:lnTo>
                    <a:pt x="3867150" y="3447"/>
                  </a:lnTo>
                  <a:lnTo>
                    <a:pt x="3867150" y="6077"/>
                  </a:lnTo>
                  <a:lnTo>
                    <a:pt x="3866683" y="7200"/>
                  </a:lnTo>
                  <a:lnTo>
                    <a:pt x="3864826" y="9060"/>
                  </a:lnTo>
                  <a:lnTo>
                    <a:pt x="3863702" y="9525"/>
                  </a:lnTo>
                  <a:close/>
                </a:path>
                <a:path w="7105650" h="9525">
                  <a:moveTo>
                    <a:pt x="3911327" y="9525"/>
                  </a:moveTo>
                  <a:lnTo>
                    <a:pt x="3908698" y="9525"/>
                  </a:lnTo>
                  <a:lnTo>
                    <a:pt x="3907574" y="9060"/>
                  </a:lnTo>
                  <a:lnTo>
                    <a:pt x="3905716" y="7200"/>
                  </a:lnTo>
                  <a:lnTo>
                    <a:pt x="3905250" y="6077"/>
                  </a:lnTo>
                  <a:lnTo>
                    <a:pt x="3905250" y="3447"/>
                  </a:lnTo>
                  <a:lnTo>
                    <a:pt x="3905716" y="2324"/>
                  </a:lnTo>
                  <a:lnTo>
                    <a:pt x="3907574" y="464"/>
                  </a:lnTo>
                  <a:lnTo>
                    <a:pt x="3908698" y="0"/>
                  </a:lnTo>
                  <a:lnTo>
                    <a:pt x="3911327" y="0"/>
                  </a:lnTo>
                  <a:lnTo>
                    <a:pt x="3912451" y="464"/>
                  </a:lnTo>
                  <a:lnTo>
                    <a:pt x="3914308" y="2324"/>
                  </a:lnTo>
                  <a:lnTo>
                    <a:pt x="3914775" y="3447"/>
                  </a:lnTo>
                  <a:lnTo>
                    <a:pt x="3914775" y="6077"/>
                  </a:lnTo>
                  <a:lnTo>
                    <a:pt x="3914308" y="7200"/>
                  </a:lnTo>
                  <a:lnTo>
                    <a:pt x="3912451" y="9060"/>
                  </a:lnTo>
                  <a:lnTo>
                    <a:pt x="3911327" y="9525"/>
                  </a:lnTo>
                  <a:close/>
                </a:path>
                <a:path w="7105650" h="9525">
                  <a:moveTo>
                    <a:pt x="3958952" y="9525"/>
                  </a:moveTo>
                  <a:lnTo>
                    <a:pt x="3956323" y="9525"/>
                  </a:lnTo>
                  <a:lnTo>
                    <a:pt x="3955199" y="9060"/>
                  </a:lnTo>
                  <a:lnTo>
                    <a:pt x="3953341" y="7200"/>
                  </a:lnTo>
                  <a:lnTo>
                    <a:pt x="3952875" y="6077"/>
                  </a:lnTo>
                  <a:lnTo>
                    <a:pt x="3952875" y="3447"/>
                  </a:lnTo>
                  <a:lnTo>
                    <a:pt x="3953341" y="2324"/>
                  </a:lnTo>
                  <a:lnTo>
                    <a:pt x="3955199" y="464"/>
                  </a:lnTo>
                  <a:lnTo>
                    <a:pt x="3956323" y="0"/>
                  </a:lnTo>
                  <a:lnTo>
                    <a:pt x="3958952" y="0"/>
                  </a:lnTo>
                  <a:lnTo>
                    <a:pt x="3960076" y="464"/>
                  </a:lnTo>
                  <a:lnTo>
                    <a:pt x="3961933" y="2324"/>
                  </a:lnTo>
                  <a:lnTo>
                    <a:pt x="3962400" y="3447"/>
                  </a:lnTo>
                  <a:lnTo>
                    <a:pt x="3962400" y="6077"/>
                  </a:lnTo>
                  <a:lnTo>
                    <a:pt x="3961933" y="7200"/>
                  </a:lnTo>
                  <a:lnTo>
                    <a:pt x="3960076" y="9060"/>
                  </a:lnTo>
                  <a:lnTo>
                    <a:pt x="3958952" y="9525"/>
                  </a:lnTo>
                  <a:close/>
                </a:path>
                <a:path w="7105650" h="9525">
                  <a:moveTo>
                    <a:pt x="4006577" y="9525"/>
                  </a:moveTo>
                  <a:lnTo>
                    <a:pt x="4003948" y="9525"/>
                  </a:lnTo>
                  <a:lnTo>
                    <a:pt x="4002824" y="9060"/>
                  </a:lnTo>
                  <a:lnTo>
                    <a:pt x="4000966" y="7200"/>
                  </a:lnTo>
                  <a:lnTo>
                    <a:pt x="4000500" y="6077"/>
                  </a:lnTo>
                  <a:lnTo>
                    <a:pt x="4000500" y="3447"/>
                  </a:lnTo>
                  <a:lnTo>
                    <a:pt x="4000966" y="2324"/>
                  </a:lnTo>
                  <a:lnTo>
                    <a:pt x="4002824" y="464"/>
                  </a:lnTo>
                  <a:lnTo>
                    <a:pt x="4003948" y="0"/>
                  </a:lnTo>
                  <a:lnTo>
                    <a:pt x="4006577" y="0"/>
                  </a:lnTo>
                  <a:lnTo>
                    <a:pt x="4007701" y="464"/>
                  </a:lnTo>
                  <a:lnTo>
                    <a:pt x="4009558" y="2324"/>
                  </a:lnTo>
                  <a:lnTo>
                    <a:pt x="4010025" y="3447"/>
                  </a:lnTo>
                  <a:lnTo>
                    <a:pt x="4010025" y="6077"/>
                  </a:lnTo>
                  <a:lnTo>
                    <a:pt x="4009558" y="7200"/>
                  </a:lnTo>
                  <a:lnTo>
                    <a:pt x="4007701" y="9060"/>
                  </a:lnTo>
                  <a:lnTo>
                    <a:pt x="4006577" y="9525"/>
                  </a:lnTo>
                  <a:close/>
                </a:path>
                <a:path w="7105650" h="9525">
                  <a:moveTo>
                    <a:pt x="4054202" y="9525"/>
                  </a:moveTo>
                  <a:lnTo>
                    <a:pt x="4051573" y="9525"/>
                  </a:lnTo>
                  <a:lnTo>
                    <a:pt x="4050449" y="9060"/>
                  </a:lnTo>
                  <a:lnTo>
                    <a:pt x="4048591" y="7200"/>
                  </a:lnTo>
                  <a:lnTo>
                    <a:pt x="4048125" y="6077"/>
                  </a:lnTo>
                  <a:lnTo>
                    <a:pt x="4048125" y="3447"/>
                  </a:lnTo>
                  <a:lnTo>
                    <a:pt x="4048591" y="2324"/>
                  </a:lnTo>
                  <a:lnTo>
                    <a:pt x="4050449" y="464"/>
                  </a:lnTo>
                  <a:lnTo>
                    <a:pt x="4051573" y="0"/>
                  </a:lnTo>
                  <a:lnTo>
                    <a:pt x="4054202" y="0"/>
                  </a:lnTo>
                  <a:lnTo>
                    <a:pt x="4055326" y="464"/>
                  </a:lnTo>
                  <a:lnTo>
                    <a:pt x="4057183" y="2324"/>
                  </a:lnTo>
                  <a:lnTo>
                    <a:pt x="4057650" y="3447"/>
                  </a:lnTo>
                  <a:lnTo>
                    <a:pt x="4057650" y="6077"/>
                  </a:lnTo>
                  <a:lnTo>
                    <a:pt x="4057183" y="7200"/>
                  </a:lnTo>
                  <a:lnTo>
                    <a:pt x="4055326" y="9060"/>
                  </a:lnTo>
                  <a:lnTo>
                    <a:pt x="4054202" y="9525"/>
                  </a:lnTo>
                  <a:close/>
                </a:path>
                <a:path w="7105650" h="9525">
                  <a:moveTo>
                    <a:pt x="4101827" y="9525"/>
                  </a:moveTo>
                  <a:lnTo>
                    <a:pt x="4099198" y="9525"/>
                  </a:lnTo>
                  <a:lnTo>
                    <a:pt x="4098074" y="9060"/>
                  </a:lnTo>
                  <a:lnTo>
                    <a:pt x="4096216" y="7200"/>
                  </a:lnTo>
                  <a:lnTo>
                    <a:pt x="4095750" y="6077"/>
                  </a:lnTo>
                  <a:lnTo>
                    <a:pt x="4095750" y="3447"/>
                  </a:lnTo>
                  <a:lnTo>
                    <a:pt x="4096216" y="2324"/>
                  </a:lnTo>
                  <a:lnTo>
                    <a:pt x="4098074" y="464"/>
                  </a:lnTo>
                  <a:lnTo>
                    <a:pt x="4099198" y="0"/>
                  </a:lnTo>
                  <a:lnTo>
                    <a:pt x="4101827" y="0"/>
                  </a:lnTo>
                  <a:lnTo>
                    <a:pt x="4102951" y="464"/>
                  </a:lnTo>
                  <a:lnTo>
                    <a:pt x="4104808" y="2324"/>
                  </a:lnTo>
                  <a:lnTo>
                    <a:pt x="4105275" y="3447"/>
                  </a:lnTo>
                  <a:lnTo>
                    <a:pt x="4105275" y="6077"/>
                  </a:lnTo>
                  <a:lnTo>
                    <a:pt x="4104808" y="7200"/>
                  </a:lnTo>
                  <a:lnTo>
                    <a:pt x="4102951" y="9060"/>
                  </a:lnTo>
                  <a:lnTo>
                    <a:pt x="4101827" y="9525"/>
                  </a:lnTo>
                  <a:close/>
                </a:path>
                <a:path w="7105650" h="9525">
                  <a:moveTo>
                    <a:pt x="4149452" y="9525"/>
                  </a:moveTo>
                  <a:lnTo>
                    <a:pt x="4146823" y="9525"/>
                  </a:lnTo>
                  <a:lnTo>
                    <a:pt x="4145699" y="9060"/>
                  </a:lnTo>
                  <a:lnTo>
                    <a:pt x="4143841" y="7200"/>
                  </a:lnTo>
                  <a:lnTo>
                    <a:pt x="4143375" y="6077"/>
                  </a:lnTo>
                  <a:lnTo>
                    <a:pt x="4143375" y="3447"/>
                  </a:lnTo>
                  <a:lnTo>
                    <a:pt x="4143841" y="2324"/>
                  </a:lnTo>
                  <a:lnTo>
                    <a:pt x="4145699" y="464"/>
                  </a:lnTo>
                  <a:lnTo>
                    <a:pt x="4146823" y="0"/>
                  </a:lnTo>
                  <a:lnTo>
                    <a:pt x="4149452" y="0"/>
                  </a:lnTo>
                  <a:lnTo>
                    <a:pt x="4150576" y="464"/>
                  </a:lnTo>
                  <a:lnTo>
                    <a:pt x="4152433" y="2324"/>
                  </a:lnTo>
                  <a:lnTo>
                    <a:pt x="4152900" y="3447"/>
                  </a:lnTo>
                  <a:lnTo>
                    <a:pt x="4152900" y="6077"/>
                  </a:lnTo>
                  <a:lnTo>
                    <a:pt x="4152433" y="7200"/>
                  </a:lnTo>
                  <a:lnTo>
                    <a:pt x="4150576" y="9060"/>
                  </a:lnTo>
                  <a:lnTo>
                    <a:pt x="4149452" y="9525"/>
                  </a:lnTo>
                  <a:close/>
                </a:path>
                <a:path w="7105650" h="9525">
                  <a:moveTo>
                    <a:pt x="4197077" y="9525"/>
                  </a:moveTo>
                  <a:lnTo>
                    <a:pt x="4194448" y="9525"/>
                  </a:lnTo>
                  <a:lnTo>
                    <a:pt x="4193324" y="9060"/>
                  </a:lnTo>
                  <a:lnTo>
                    <a:pt x="4191466" y="7200"/>
                  </a:lnTo>
                  <a:lnTo>
                    <a:pt x="4191000" y="6077"/>
                  </a:lnTo>
                  <a:lnTo>
                    <a:pt x="4191000" y="3447"/>
                  </a:lnTo>
                  <a:lnTo>
                    <a:pt x="4191466" y="2324"/>
                  </a:lnTo>
                  <a:lnTo>
                    <a:pt x="4193324" y="464"/>
                  </a:lnTo>
                  <a:lnTo>
                    <a:pt x="4194448" y="0"/>
                  </a:lnTo>
                  <a:lnTo>
                    <a:pt x="4197077" y="0"/>
                  </a:lnTo>
                  <a:lnTo>
                    <a:pt x="4198201" y="464"/>
                  </a:lnTo>
                  <a:lnTo>
                    <a:pt x="4200058" y="2324"/>
                  </a:lnTo>
                  <a:lnTo>
                    <a:pt x="4200525" y="3447"/>
                  </a:lnTo>
                  <a:lnTo>
                    <a:pt x="4200525" y="6077"/>
                  </a:lnTo>
                  <a:lnTo>
                    <a:pt x="4200058" y="7200"/>
                  </a:lnTo>
                  <a:lnTo>
                    <a:pt x="4198201" y="9060"/>
                  </a:lnTo>
                  <a:lnTo>
                    <a:pt x="4197077" y="9525"/>
                  </a:lnTo>
                  <a:close/>
                </a:path>
                <a:path w="7105650" h="9525">
                  <a:moveTo>
                    <a:pt x="4244702" y="9525"/>
                  </a:moveTo>
                  <a:lnTo>
                    <a:pt x="4242073" y="9525"/>
                  </a:lnTo>
                  <a:lnTo>
                    <a:pt x="4240949" y="9060"/>
                  </a:lnTo>
                  <a:lnTo>
                    <a:pt x="4239091" y="7200"/>
                  </a:lnTo>
                  <a:lnTo>
                    <a:pt x="4238625" y="6077"/>
                  </a:lnTo>
                  <a:lnTo>
                    <a:pt x="4238625" y="3447"/>
                  </a:lnTo>
                  <a:lnTo>
                    <a:pt x="4239091" y="2324"/>
                  </a:lnTo>
                  <a:lnTo>
                    <a:pt x="4240949" y="464"/>
                  </a:lnTo>
                  <a:lnTo>
                    <a:pt x="4242073" y="0"/>
                  </a:lnTo>
                  <a:lnTo>
                    <a:pt x="4244702" y="0"/>
                  </a:lnTo>
                  <a:lnTo>
                    <a:pt x="4245826" y="464"/>
                  </a:lnTo>
                  <a:lnTo>
                    <a:pt x="4247683" y="2324"/>
                  </a:lnTo>
                  <a:lnTo>
                    <a:pt x="4248150" y="3447"/>
                  </a:lnTo>
                  <a:lnTo>
                    <a:pt x="4248150" y="6077"/>
                  </a:lnTo>
                  <a:lnTo>
                    <a:pt x="4247683" y="7200"/>
                  </a:lnTo>
                  <a:lnTo>
                    <a:pt x="4245826" y="9060"/>
                  </a:lnTo>
                  <a:lnTo>
                    <a:pt x="4244702" y="9525"/>
                  </a:lnTo>
                  <a:close/>
                </a:path>
                <a:path w="7105650" h="9525">
                  <a:moveTo>
                    <a:pt x="4292327" y="9525"/>
                  </a:moveTo>
                  <a:lnTo>
                    <a:pt x="4289698" y="9525"/>
                  </a:lnTo>
                  <a:lnTo>
                    <a:pt x="4288574" y="9060"/>
                  </a:lnTo>
                  <a:lnTo>
                    <a:pt x="4286716" y="7200"/>
                  </a:lnTo>
                  <a:lnTo>
                    <a:pt x="4286250" y="6077"/>
                  </a:lnTo>
                  <a:lnTo>
                    <a:pt x="4286250" y="3447"/>
                  </a:lnTo>
                  <a:lnTo>
                    <a:pt x="4286716" y="2324"/>
                  </a:lnTo>
                  <a:lnTo>
                    <a:pt x="4288574" y="464"/>
                  </a:lnTo>
                  <a:lnTo>
                    <a:pt x="4289698" y="0"/>
                  </a:lnTo>
                  <a:lnTo>
                    <a:pt x="4292327" y="0"/>
                  </a:lnTo>
                  <a:lnTo>
                    <a:pt x="4293451" y="464"/>
                  </a:lnTo>
                  <a:lnTo>
                    <a:pt x="4295308" y="2324"/>
                  </a:lnTo>
                  <a:lnTo>
                    <a:pt x="4295775" y="3447"/>
                  </a:lnTo>
                  <a:lnTo>
                    <a:pt x="4295775" y="6077"/>
                  </a:lnTo>
                  <a:lnTo>
                    <a:pt x="4295308" y="7200"/>
                  </a:lnTo>
                  <a:lnTo>
                    <a:pt x="4293451" y="9060"/>
                  </a:lnTo>
                  <a:lnTo>
                    <a:pt x="4292327" y="9525"/>
                  </a:lnTo>
                  <a:close/>
                </a:path>
                <a:path w="7105650" h="9525">
                  <a:moveTo>
                    <a:pt x="4339952" y="9525"/>
                  </a:moveTo>
                  <a:lnTo>
                    <a:pt x="4337323" y="9525"/>
                  </a:lnTo>
                  <a:lnTo>
                    <a:pt x="4336199" y="9060"/>
                  </a:lnTo>
                  <a:lnTo>
                    <a:pt x="4334341" y="7200"/>
                  </a:lnTo>
                  <a:lnTo>
                    <a:pt x="4333875" y="6077"/>
                  </a:lnTo>
                  <a:lnTo>
                    <a:pt x="4333875" y="3447"/>
                  </a:lnTo>
                  <a:lnTo>
                    <a:pt x="4334341" y="2324"/>
                  </a:lnTo>
                  <a:lnTo>
                    <a:pt x="4336199" y="464"/>
                  </a:lnTo>
                  <a:lnTo>
                    <a:pt x="4337323" y="0"/>
                  </a:lnTo>
                  <a:lnTo>
                    <a:pt x="4339952" y="0"/>
                  </a:lnTo>
                  <a:lnTo>
                    <a:pt x="4341076" y="464"/>
                  </a:lnTo>
                  <a:lnTo>
                    <a:pt x="4342933" y="2324"/>
                  </a:lnTo>
                  <a:lnTo>
                    <a:pt x="4343400" y="3447"/>
                  </a:lnTo>
                  <a:lnTo>
                    <a:pt x="4343400" y="6077"/>
                  </a:lnTo>
                  <a:lnTo>
                    <a:pt x="4342933" y="7200"/>
                  </a:lnTo>
                  <a:lnTo>
                    <a:pt x="4341076" y="9060"/>
                  </a:lnTo>
                  <a:lnTo>
                    <a:pt x="4339952" y="9525"/>
                  </a:lnTo>
                  <a:close/>
                </a:path>
                <a:path w="7105650" h="9525">
                  <a:moveTo>
                    <a:pt x="4387577" y="9525"/>
                  </a:moveTo>
                  <a:lnTo>
                    <a:pt x="4384948" y="9525"/>
                  </a:lnTo>
                  <a:lnTo>
                    <a:pt x="4383824" y="9060"/>
                  </a:lnTo>
                  <a:lnTo>
                    <a:pt x="4381966" y="7200"/>
                  </a:lnTo>
                  <a:lnTo>
                    <a:pt x="4381500" y="6077"/>
                  </a:lnTo>
                  <a:lnTo>
                    <a:pt x="4381500" y="3447"/>
                  </a:lnTo>
                  <a:lnTo>
                    <a:pt x="4381966" y="2324"/>
                  </a:lnTo>
                  <a:lnTo>
                    <a:pt x="4383824" y="464"/>
                  </a:lnTo>
                  <a:lnTo>
                    <a:pt x="4384948" y="0"/>
                  </a:lnTo>
                  <a:lnTo>
                    <a:pt x="4387577" y="0"/>
                  </a:lnTo>
                  <a:lnTo>
                    <a:pt x="4388701" y="464"/>
                  </a:lnTo>
                  <a:lnTo>
                    <a:pt x="4390558" y="2324"/>
                  </a:lnTo>
                  <a:lnTo>
                    <a:pt x="4391025" y="3447"/>
                  </a:lnTo>
                  <a:lnTo>
                    <a:pt x="4391025" y="6077"/>
                  </a:lnTo>
                  <a:lnTo>
                    <a:pt x="4390558" y="7200"/>
                  </a:lnTo>
                  <a:lnTo>
                    <a:pt x="4388701" y="9060"/>
                  </a:lnTo>
                  <a:lnTo>
                    <a:pt x="4387577" y="9525"/>
                  </a:lnTo>
                  <a:close/>
                </a:path>
                <a:path w="7105650" h="9525">
                  <a:moveTo>
                    <a:pt x="4435202" y="9525"/>
                  </a:moveTo>
                  <a:lnTo>
                    <a:pt x="4432573" y="9525"/>
                  </a:lnTo>
                  <a:lnTo>
                    <a:pt x="4431449" y="9060"/>
                  </a:lnTo>
                  <a:lnTo>
                    <a:pt x="4429591" y="7200"/>
                  </a:lnTo>
                  <a:lnTo>
                    <a:pt x="4429125" y="6077"/>
                  </a:lnTo>
                  <a:lnTo>
                    <a:pt x="4429125" y="3447"/>
                  </a:lnTo>
                  <a:lnTo>
                    <a:pt x="4429591" y="2324"/>
                  </a:lnTo>
                  <a:lnTo>
                    <a:pt x="4431449" y="464"/>
                  </a:lnTo>
                  <a:lnTo>
                    <a:pt x="4432573" y="0"/>
                  </a:lnTo>
                  <a:lnTo>
                    <a:pt x="4435202" y="0"/>
                  </a:lnTo>
                  <a:lnTo>
                    <a:pt x="4436326" y="464"/>
                  </a:lnTo>
                  <a:lnTo>
                    <a:pt x="4438183" y="2324"/>
                  </a:lnTo>
                  <a:lnTo>
                    <a:pt x="4438650" y="3447"/>
                  </a:lnTo>
                  <a:lnTo>
                    <a:pt x="4438650" y="6077"/>
                  </a:lnTo>
                  <a:lnTo>
                    <a:pt x="4438183" y="7200"/>
                  </a:lnTo>
                  <a:lnTo>
                    <a:pt x="4436326" y="9060"/>
                  </a:lnTo>
                  <a:lnTo>
                    <a:pt x="4435202" y="9525"/>
                  </a:lnTo>
                  <a:close/>
                </a:path>
                <a:path w="7105650" h="9525">
                  <a:moveTo>
                    <a:pt x="4482827" y="9525"/>
                  </a:moveTo>
                  <a:lnTo>
                    <a:pt x="4480198" y="9525"/>
                  </a:lnTo>
                  <a:lnTo>
                    <a:pt x="4479074" y="9060"/>
                  </a:lnTo>
                  <a:lnTo>
                    <a:pt x="4477216" y="7200"/>
                  </a:lnTo>
                  <a:lnTo>
                    <a:pt x="4476750" y="6077"/>
                  </a:lnTo>
                  <a:lnTo>
                    <a:pt x="4476750" y="3447"/>
                  </a:lnTo>
                  <a:lnTo>
                    <a:pt x="4477216" y="2324"/>
                  </a:lnTo>
                  <a:lnTo>
                    <a:pt x="4479074" y="464"/>
                  </a:lnTo>
                  <a:lnTo>
                    <a:pt x="4480198" y="0"/>
                  </a:lnTo>
                  <a:lnTo>
                    <a:pt x="4482827" y="0"/>
                  </a:lnTo>
                  <a:lnTo>
                    <a:pt x="4483951" y="464"/>
                  </a:lnTo>
                  <a:lnTo>
                    <a:pt x="4485808" y="2324"/>
                  </a:lnTo>
                  <a:lnTo>
                    <a:pt x="4486275" y="3447"/>
                  </a:lnTo>
                  <a:lnTo>
                    <a:pt x="4486275" y="6077"/>
                  </a:lnTo>
                  <a:lnTo>
                    <a:pt x="4485808" y="7200"/>
                  </a:lnTo>
                  <a:lnTo>
                    <a:pt x="4483951" y="9060"/>
                  </a:lnTo>
                  <a:lnTo>
                    <a:pt x="4482827" y="9525"/>
                  </a:lnTo>
                  <a:close/>
                </a:path>
                <a:path w="7105650" h="9525">
                  <a:moveTo>
                    <a:pt x="4530452" y="9525"/>
                  </a:moveTo>
                  <a:lnTo>
                    <a:pt x="4527823" y="9525"/>
                  </a:lnTo>
                  <a:lnTo>
                    <a:pt x="4526699" y="9060"/>
                  </a:lnTo>
                  <a:lnTo>
                    <a:pt x="4524841" y="7200"/>
                  </a:lnTo>
                  <a:lnTo>
                    <a:pt x="4524375" y="6077"/>
                  </a:lnTo>
                  <a:lnTo>
                    <a:pt x="4524375" y="3447"/>
                  </a:lnTo>
                  <a:lnTo>
                    <a:pt x="4524841" y="2324"/>
                  </a:lnTo>
                  <a:lnTo>
                    <a:pt x="4526699" y="464"/>
                  </a:lnTo>
                  <a:lnTo>
                    <a:pt x="4527823" y="0"/>
                  </a:lnTo>
                  <a:lnTo>
                    <a:pt x="4530452" y="0"/>
                  </a:lnTo>
                  <a:lnTo>
                    <a:pt x="4531576" y="464"/>
                  </a:lnTo>
                  <a:lnTo>
                    <a:pt x="4533433" y="2324"/>
                  </a:lnTo>
                  <a:lnTo>
                    <a:pt x="4533900" y="3447"/>
                  </a:lnTo>
                  <a:lnTo>
                    <a:pt x="4533900" y="6077"/>
                  </a:lnTo>
                  <a:lnTo>
                    <a:pt x="4533433" y="7200"/>
                  </a:lnTo>
                  <a:lnTo>
                    <a:pt x="4531576" y="9060"/>
                  </a:lnTo>
                  <a:lnTo>
                    <a:pt x="4530452" y="9525"/>
                  </a:lnTo>
                  <a:close/>
                </a:path>
                <a:path w="7105650" h="9525">
                  <a:moveTo>
                    <a:pt x="4578077" y="9525"/>
                  </a:moveTo>
                  <a:lnTo>
                    <a:pt x="4575448" y="9525"/>
                  </a:lnTo>
                  <a:lnTo>
                    <a:pt x="4574324" y="9060"/>
                  </a:lnTo>
                  <a:lnTo>
                    <a:pt x="4572466" y="7200"/>
                  </a:lnTo>
                  <a:lnTo>
                    <a:pt x="4572000" y="6077"/>
                  </a:lnTo>
                  <a:lnTo>
                    <a:pt x="4572000" y="3447"/>
                  </a:lnTo>
                  <a:lnTo>
                    <a:pt x="4572466" y="2324"/>
                  </a:lnTo>
                  <a:lnTo>
                    <a:pt x="4574324" y="464"/>
                  </a:lnTo>
                  <a:lnTo>
                    <a:pt x="4575448" y="0"/>
                  </a:lnTo>
                  <a:lnTo>
                    <a:pt x="4578077" y="0"/>
                  </a:lnTo>
                  <a:lnTo>
                    <a:pt x="4579201" y="464"/>
                  </a:lnTo>
                  <a:lnTo>
                    <a:pt x="4581058" y="2324"/>
                  </a:lnTo>
                  <a:lnTo>
                    <a:pt x="4581525" y="3447"/>
                  </a:lnTo>
                  <a:lnTo>
                    <a:pt x="4581525" y="6077"/>
                  </a:lnTo>
                  <a:lnTo>
                    <a:pt x="4581058" y="7200"/>
                  </a:lnTo>
                  <a:lnTo>
                    <a:pt x="4579201" y="9060"/>
                  </a:lnTo>
                  <a:lnTo>
                    <a:pt x="4578077" y="9525"/>
                  </a:lnTo>
                  <a:close/>
                </a:path>
                <a:path w="7105650" h="9525">
                  <a:moveTo>
                    <a:pt x="4625702" y="9525"/>
                  </a:moveTo>
                  <a:lnTo>
                    <a:pt x="4623073" y="9525"/>
                  </a:lnTo>
                  <a:lnTo>
                    <a:pt x="4621949" y="9060"/>
                  </a:lnTo>
                  <a:lnTo>
                    <a:pt x="4620091" y="7200"/>
                  </a:lnTo>
                  <a:lnTo>
                    <a:pt x="4619625" y="6077"/>
                  </a:lnTo>
                  <a:lnTo>
                    <a:pt x="4619625" y="3447"/>
                  </a:lnTo>
                  <a:lnTo>
                    <a:pt x="4620091" y="2324"/>
                  </a:lnTo>
                  <a:lnTo>
                    <a:pt x="4621949" y="464"/>
                  </a:lnTo>
                  <a:lnTo>
                    <a:pt x="4623073" y="0"/>
                  </a:lnTo>
                  <a:lnTo>
                    <a:pt x="4625702" y="0"/>
                  </a:lnTo>
                  <a:lnTo>
                    <a:pt x="4626826" y="464"/>
                  </a:lnTo>
                  <a:lnTo>
                    <a:pt x="4628683" y="2324"/>
                  </a:lnTo>
                  <a:lnTo>
                    <a:pt x="4629150" y="3447"/>
                  </a:lnTo>
                  <a:lnTo>
                    <a:pt x="4629150" y="6077"/>
                  </a:lnTo>
                  <a:lnTo>
                    <a:pt x="4628683" y="7200"/>
                  </a:lnTo>
                  <a:lnTo>
                    <a:pt x="4626826" y="9060"/>
                  </a:lnTo>
                  <a:lnTo>
                    <a:pt x="4625702" y="9525"/>
                  </a:lnTo>
                  <a:close/>
                </a:path>
                <a:path w="7105650" h="9525">
                  <a:moveTo>
                    <a:pt x="4673327" y="9525"/>
                  </a:moveTo>
                  <a:lnTo>
                    <a:pt x="4670698" y="9525"/>
                  </a:lnTo>
                  <a:lnTo>
                    <a:pt x="4669574" y="9060"/>
                  </a:lnTo>
                  <a:lnTo>
                    <a:pt x="4667716" y="7200"/>
                  </a:lnTo>
                  <a:lnTo>
                    <a:pt x="4667250" y="6077"/>
                  </a:lnTo>
                  <a:lnTo>
                    <a:pt x="4667250" y="3447"/>
                  </a:lnTo>
                  <a:lnTo>
                    <a:pt x="4667716" y="2324"/>
                  </a:lnTo>
                  <a:lnTo>
                    <a:pt x="4669574" y="464"/>
                  </a:lnTo>
                  <a:lnTo>
                    <a:pt x="4670698" y="0"/>
                  </a:lnTo>
                  <a:lnTo>
                    <a:pt x="4673327" y="0"/>
                  </a:lnTo>
                  <a:lnTo>
                    <a:pt x="4674451" y="464"/>
                  </a:lnTo>
                  <a:lnTo>
                    <a:pt x="4676308" y="2324"/>
                  </a:lnTo>
                  <a:lnTo>
                    <a:pt x="4676775" y="3447"/>
                  </a:lnTo>
                  <a:lnTo>
                    <a:pt x="4676775" y="6077"/>
                  </a:lnTo>
                  <a:lnTo>
                    <a:pt x="4676308" y="7200"/>
                  </a:lnTo>
                  <a:lnTo>
                    <a:pt x="4674451" y="9060"/>
                  </a:lnTo>
                  <a:lnTo>
                    <a:pt x="4673327" y="9525"/>
                  </a:lnTo>
                  <a:close/>
                </a:path>
                <a:path w="7105650" h="9525">
                  <a:moveTo>
                    <a:pt x="4720952" y="9525"/>
                  </a:moveTo>
                  <a:lnTo>
                    <a:pt x="4718323" y="9525"/>
                  </a:lnTo>
                  <a:lnTo>
                    <a:pt x="4717199" y="9060"/>
                  </a:lnTo>
                  <a:lnTo>
                    <a:pt x="4715341" y="7200"/>
                  </a:lnTo>
                  <a:lnTo>
                    <a:pt x="4714875" y="6077"/>
                  </a:lnTo>
                  <a:lnTo>
                    <a:pt x="4714875" y="3447"/>
                  </a:lnTo>
                  <a:lnTo>
                    <a:pt x="4715341" y="2324"/>
                  </a:lnTo>
                  <a:lnTo>
                    <a:pt x="4717199" y="464"/>
                  </a:lnTo>
                  <a:lnTo>
                    <a:pt x="4718323" y="0"/>
                  </a:lnTo>
                  <a:lnTo>
                    <a:pt x="4720952" y="0"/>
                  </a:lnTo>
                  <a:lnTo>
                    <a:pt x="4722076" y="464"/>
                  </a:lnTo>
                  <a:lnTo>
                    <a:pt x="4723933" y="2324"/>
                  </a:lnTo>
                  <a:lnTo>
                    <a:pt x="4724400" y="3447"/>
                  </a:lnTo>
                  <a:lnTo>
                    <a:pt x="4724400" y="6077"/>
                  </a:lnTo>
                  <a:lnTo>
                    <a:pt x="4723933" y="7200"/>
                  </a:lnTo>
                  <a:lnTo>
                    <a:pt x="4722076" y="9060"/>
                  </a:lnTo>
                  <a:lnTo>
                    <a:pt x="4720952" y="9525"/>
                  </a:lnTo>
                  <a:close/>
                </a:path>
                <a:path w="7105650" h="9525">
                  <a:moveTo>
                    <a:pt x="4768577" y="9525"/>
                  </a:moveTo>
                  <a:lnTo>
                    <a:pt x="4765948" y="9525"/>
                  </a:lnTo>
                  <a:lnTo>
                    <a:pt x="4764824" y="9060"/>
                  </a:lnTo>
                  <a:lnTo>
                    <a:pt x="4762966" y="7200"/>
                  </a:lnTo>
                  <a:lnTo>
                    <a:pt x="4762500" y="6077"/>
                  </a:lnTo>
                  <a:lnTo>
                    <a:pt x="4762500" y="3447"/>
                  </a:lnTo>
                  <a:lnTo>
                    <a:pt x="4762966" y="2324"/>
                  </a:lnTo>
                  <a:lnTo>
                    <a:pt x="4764824" y="464"/>
                  </a:lnTo>
                  <a:lnTo>
                    <a:pt x="4765948" y="0"/>
                  </a:lnTo>
                  <a:lnTo>
                    <a:pt x="4768577" y="0"/>
                  </a:lnTo>
                  <a:lnTo>
                    <a:pt x="4769701" y="464"/>
                  </a:lnTo>
                  <a:lnTo>
                    <a:pt x="4771558" y="2324"/>
                  </a:lnTo>
                  <a:lnTo>
                    <a:pt x="4772025" y="3447"/>
                  </a:lnTo>
                  <a:lnTo>
                    <a:pt x="4772025" y="6077"/>
                  </a:lnTo>
                  <a:lnTo>
                    <a:pt x="4771558" y="7200"/>
                  </a:lnTo>
                  <a:lnTo>
                    <a:pt x="4769701" y="9060"/>
                  </a:lnTo>
                  <a:lnTo>
                    <a:pt x="4768577" y="9525"/>
                  </a:lnTo>
                  <a:close/>
                </a:path>
                <a:path w="7105650" h="9525">
                  <a:moveTo>
                    <a:pt x="4816202" y="9525"/>
                  </a:moveTo>
                  <a:lnTo>
                    <a:pt x="4813573" y="9525"/>
                  </a:lnTo>
                  <a:lnTo>
                    <a:pt x="4812449" y="9060"/>
                  </a:lnTo>
                  <a:lnTo>
                    <a:pt x="4810591" y="7200"/>
                  </a:lnTo>
                  <a:lnTo>
                    <a:pt x="4810125" y="6077"/>
                  </a:lnTo>
                  <a:lnTo>
                    <a:pt x="4810125" y="3447"/>
                  </a:lnTo>
                  <a:lnTo>
                    <a:pt x="4810591" y="2324"/>
                  </a:lnTo>
                  <a:lnTo>
                    <a:pt x="4812449" y="464"/>
                  </a:lnTo>
                  <a:lnTo>
                    <a:pt x="4813573" y="0"/>
                  </a:lnTo>
                  <a:lnTo>
                    <a:pt x="4816202" y="0"/>
                  </a:lnTo>
                  <a:lnTo>
                    <a:pt x="4817326" y="464"/>
                  </a:lnTo>
                  <a:lnTo>
                    <a:pt x="4819183" y="2324"/>
                  </a:lnTo>
                  <a:lnTo>
                    <a:pt x="4819650" y="3447"/>
                  </a:lnTo>
                  <a:lnTo>
                    <a:pt x="4819650" y="6077"/>
                  </a:lnTo>
                  <a:lnTo>
                    <a:pt x="4819183" y="7200"/>
                  </a:lnTo>
                  <a:lnTo>
                    <a:pt x="4817326" y="9060"/>
                  </a:lnTo>
                  <a:lnTo>
                    <a:pt x="4816202" y="9525"/>
                  </a:lnTo>
                  <a:close/>
                </a:path>
                <a:path w="7105650" h="9525">
                  <a:moveTo>
                    <a:pt x="4863827" y="9525"/>
                  </a:moveTo>
                  <a:lnTo>
                    <a:pt x="4861198" y="9525"/>
                  </a:lnTo>
                  <a:lnTo>
                    <a:pt x="4860074" y="9060"/>
                  </a:lnTo>
                  <a:lnTo>
                    <a:pt x="4858216" y="7200"/>
                  </a:lnTo>
                  <a:lnTo>
                    <a:pt x="4857750" y="6077"/>
                  </a:lnTo>
                  <a:lnTo>
                    <a:pt x="4857750" y="3447"/>
                  </a:lnTo>
                  <a:lnTo>
                    <a:pt x="4858216" y="2324"/>
                  </a:lnTo>
                  <a:lnTo>
                    <a:pt x="4860074" y="464"/>
                  </a:lnTo>
                  <a:lnTo>
                    <a:pt x="4861198" y="0"/>
                  </a:lnTo>
                  <a:lnTo>
                    <a:pt x="4863827" y="0"/>
                  </a:lnTo>
                  <a:lnTo>
                    <a:pt x="4864951" y="464"/>
                  </a:lnTo>
                  <a:lnTo>
                    <a:pt x="4866808" y="2324"/>
                  </a:lnTo>
                  <a:lnTo>
                    <a:pt x="4867275" y="3447"/>
                  </a:lnTo>
                  <a:lnTo>
                    <a:pt x="4867275" y="6077"/>
                  </a:lnTo>
                  <a:lnTo>
                    <a:pt x="4866808" y="7200"/>
                  </a:lnTo>
                  <a:lnTo>
                    <a:pt x="4864951" y="9060"/>
                  </a:lnTo>
                  <a:lnTo>
                    <a:pt x="4863827" y="9525"/>
                  </a:lnTo>
                  <a:close/>
                </a:path>
                <a:path w="7105650" h="9525">
                  <a:moveTo>
                    <a:pt x="4911452" y="9525"/>
                  </a:moveTo>
                  <a:lnTo>
                    <a:pt x="4908823" y="9525"/>
                  </a:lnTo>
                  <a:lnTo>
                    <a:pt x="4907699" y="9060"/>
                  </a:lnTo>
                  <a:lnTo>
                    <a:pt x="4905841" y="7200"/>
                  </a:lnTo>
                  <a:lnTo>
                    <a:pt x="4905375" y="6077"/>
                  </a:lnTo>
                  <a:lnTo>
                    <a:pt x="4905375" y="3447"/>
                  </a:lnTo>
                  <a:lnTo>
                    <a:pt x="4905841" y="2324"/>
                  </a:lnTo>
                  <a:lnTo>
                    <a:pt x="4907699" y="464"/>
                  </a:lnTo>
                  <a:lnTo>
                    <a:pt x="4908823" y="0"/>
                  </a:lnTo>
                  <a:lnTo>
                    <a:pt x="4911452" y="0"/>
                  </a:lnTo>
                  <a:lnTo>
                    <a:pt x="4912576" y="464"/>
                  </a:lnTo>
                  <a:lnTo>
                    <a:pt x="4914433" y="2324"/>
                  </a:lnTo>
                  <a:lnTo>
                    <a:pt x="4914900" y="3447"/>
                  </a:lnTo>
                  <a:lnTo>
                    <a:pt x="4914900" y="6077"/>
                  </a:lnTo>
                  <a:lnTo>
                    <a:pt x="4914433" y="7200"/>
                  </a:lnTo>
                  <a:lnTo>
                    <a:pt x="4912576" y="9060"/>
                  </a:lnTo>
                  <a:lnTo>
                    <a:pt x="4911452" y="9525"/>
                  </a:lnTo>
                  <a:close/>
                </a:path>
                <a:path w="7105650" h="9525">
                  <a:moveTo>
                    <a:pt x="4959077" y="9525"/>
                  </a:moveTo>
                  <a:lnTo>
                    <a:pt x="4956448" y="9525"/>
                  </a:lnTo>
                  <a:lnTo>
                    <a:pt x="4955324" y="9060"/>
                  </a:lnTo>
                  <a:lnTo>
                    <a:pt x="4953466" y="7200"/>
                  </a:lnTo>
                  <a:lnTo>
                    <a:pt x="4953000" y="6077"/>
                  </a:lnTo>
                  <a:lnTo>
                    <a:pt x="4953000" y="3447"/>
                  </a:lnTo>
                  <a:lnTo>
                    <a:pt x="4953466" y="2324"/>
                  </a:lnTo>
                  <a:lnTo>
                    <a:pt x="4955324" y="464"/>
                  </a:lnTo>
                  <a:lnTo>
                    <a:pt x="4956448" y="0"/>
                  </a:lnTo>
                  <a:lnTo>
                    <a:pt x="4959077" y="0"/>
                  </a:lnTo>
                  <a:lnTo>
                    <a:pt x="4960201" y="464"/>
                  </a:lnTo>
                  <a:lnTo>
                    <a:pt x="4962058" y="2324"/>
                  </a:lnTo>
                  <a:lnTo>
                    <a:pt x="4962525" y="3447"/>
                  </a:lnTo>
                  <a:lnTo>
                    <a:pt x="4962525" y="6077"/>
                  </a:lnTo>
                  <a:lnTo>
                    <a:pt x="4962058" y="7200"/>
                  </a:lnTo>
                  <a:lnTo>
                    <a:pt x="4960201" y="9060"/>
                  </a:lnTo>
                  <a:lnTo>
                    <a:pt x="4959077" y="9525"/>
                  </a:lnTo>
                  <a:close/>
                </a:path>
                <a:path w="7105650" h="9525">
                  <a:moveTo>
                    <a:pt x="5006702" y="9525"/>
                  </a:moveTo>
                  <a:lnTo>
                    <a:pt x="5004073" y="9525"/>
                  </a:lnTo>
                  <a:lnTo>
                    <a:pt x="5002949" y="9060"/>
                  </a:lnTo>
                  <a:lnTo>
                    <a:pt x="5001091" y="7200"/>
                  </a:lnTo>
                  <a:lnTo>
                    <a:pt x="5000625" y="6077"/>
                  </a:lnTo>
                  <a:lnTo>
                    <a:pt x="5000625" y="3447"/>
                  </a:lnTo>
                  <a:lnTo>
                    <a:pt x="5001091" y="2324"/>
                  </a:lnTo>
                  <a:lnTo>
                    <a:pt x="5002949" y="464"/>
                  </a:lnTo>
                  <a:lnTo>
                    <a:pt x="5004073" y="0"/>
                  </a:lnTo>
                  <a:lnTo>
                    <a:pt x="5006702" y="0"/>
                  </a:lnTo>
                  <a:lnTo>
                    <a:pt x="5007826" y="464"/>
                  </a:lnTo>
                  <a:lnTo>
                    <a:pt x="5009683" y="2324"/>
                  </a:lnTo>
                  <a:lnTo>
                    <a:pt x="5010150" y="3447"/>
                  </a:lnTo>
                  <a:lnTo>
                    <a:pt x="5010150" y="6077"/>
                  </a:lnTo>
                  <a:lnTo>
                    <a:pt x="5009683" y="7200"/>
                  </a:lnTo>
                  <a:lnTo>
                    <a:pt x="5007826" y="9060"/>
                  </a:lnTo>
                  <a:lnTo>
                    <a:pt x="5006702" y="9525"/>
                  </a:lnTo>
                  <a:close/>
                </a:path>
                <a:path w="7105650" h="9525">
                  <a:moveTo>
                    <a:pt x="5054327" y="9525"/>
                  </a:moveTo>
                  <a:lnTo>
                    <a:pt x="5051698" y="9525"/>
                  </a:lnTo>
                  <a:lnTo>
                    <a:pt x="5050574" y="9060"/>
                  </a:lnTo>
                  <a:lnTo>
                    <a:pt x="5048716" y="7200"/>
                  </a:lnTo>
                  <a:lnTo>
                    <a:pt x="5048250" y="6077"/>
                  </a:lnTo>
                  <a:lnTo>
                    <a:pt x="5048250" y="3447"/>
                  </a:lnTo>
                  <a:lnTo>
                    <a:pt x="5048716" y="2324"/>
                  </a:lnTo>
                  <a:lnTo>
                    <a:pt x="5050574" y="464"/>
                  </a:lnTo>
                  <a:lnTo>
                    <a:pt x="5051698" y="0"/>
                  </a:lnTo>
                  <a:lnTo>
                    <a:pt x="5054327" y="0"/>
                  </a:lnTo>
                  <a:lnTo>
                    <a:pt x="5055451" y="464"/>
                  </a:lnTo>
                  <a:lnTo>
                    <a:pt x="5057308" y="2324"/>
                  </a:lnTo>
                  <a:lnTo>
                    <a:pt x="5057775" y="3447"/>
                  </a:lnTo>
                  <a:lnTo>
                    <a:pt x="5057775" y="6077"/>
                  </a:lnTo>
                  <a:lnTo>
                    <a:pt x="5057308" y="7200"/>
                  </a:lnTo>
                  <a:lnTo>
                    <a:pt x="5055451" y="9060"/>
                  </a:lnTo>
                  <a:lnTo>
                    <a:pt x="5054327" y="9525"/>
                  </a:lnTo>
                  <a:close/>
                </a:path>
                <a:path w="7105650" h="9525">
                  <a:moveTo>
                    <a:pt x="5101952" y="9525"/>
                  </a:moveTo>
                  <a:lnTo>
                    <a:pt x="5099323" y="9525"/>
                  </a:lnTo>
                  <a:lnTo>
                    <a:pt x="5098199" y="9060"/>
                  </a:lnTo>
                  <a:lnTo>
                    <a:pt x="5096341" y="7200"/>
                  </a:lnTo>
                  <a:lnTo>
                    <a:pt x="5095875" y="6077"/>
                  </a:lnTo>
                  <a:lnTo>
                    <a:pt x="5095875" y="3447"/>
                  </a:lnTo>
                  <a:lnTo>
                    <a:pt x="5096341" y="2324"/>
                  </a:lnTo>
                  <a:lnTo>
                    <a:pt x="5098199" y="464"/>
                  </a:lnTo>
                  <a:lnTo>
                    <a:pt x="5099323" y="0"/>
                  </a:lnTo>
                  <a:lnTo>
                    <a:pt x="5101952" y="0"/>
                  </a:lnTo>
                  <a:lnTo>
                    <a:pt x="5103076" y="464"/>
                  </a:lnTo>
                  <a:lnTo>
                    <a:pt x="5104933" y="2324"/>
                  </a:lnTo>
                  <a:lnTo>
                    <a:pt x="5105400" y="3447"/>
                  </a:lnTo>
                  <a:lnTo>
                    <a:pt x="5105400" y="6077"/>
                  </a:lnTo>
                  <a:lnTo>
                    <a:pt x="5104933" y="7200"/>
                  </a:lnTo>
                  <a:lnTo>
                    <a:pt x="5103076" y="9060"/>
                  </a:lnTo>
                  <a:lnTo>
                    <a:pt x="5101952" y="9525"/>
                  </a:lnTo>
                  <a:close/>
                </a:path>
                <a:path w="7105650" h="9525">
                  <a:moveTo>
                    <a:pt x="5149577" y="9525"/>
                  </a:moveTo>
                  <a:lnTo>
                    <a:pt x="5146948" y="9525"/>
                  </a:lnTo>
                  <a:lnTo>
                    <a:pt x="5145824" y="9060"/>
                  </a:lnTo>
                  <a:lnTo>
                    <a:pt x="5143966" y="7200"/>
                  </a:lnTo>
                  <a:lnTo>
                    <a:pt x="5143500" y="6077"/>
                  </a:lnTo>
                  <a:lnTo>
                    <a:pt x="5143500" y="3447"/>
                  </a:lnTo>
                  <a:lnTo>
                    <a:pt x="5143966" y="2324"/>
                  </a:lnTo>
                  <a:lnTo>
                    <a:pt x="5145824" y="464"/>
                  </a:lnTo>
                  <a:lnTo>
                    <a:pt x="5146948" y="0"/>
                  </a:lnTo>
                  <a:lnTo>
                    <a:pt x="5149577" y="0"/>
                  </a:lnTo>
                  <a:lnTo>
                    <a:pt x="5150701" y="464"/>
                  </a:lnTo>
                  <a:lnTo>
                    <a:pt x="5152558" y="2324"/>
                  </a:lnTo>
                  <a:lnTo>
                    <a:pt x="5153025" y="3447"/>
                  </a:lnTo>
                  <a:lnTo>
                    <a:pt x="5153025" y="6077"/>
                  </a:lnTo>
                  <a:lnTo>
                    <a:pt x="5152558" y="7200"/>
                  </a:lnTo>
                  <a:lnTo>
                    <a:pt x="5150701" y="9060"/>
                  </a:lnTo>
                  <a:lnTo>
                    <a:pt x="5149577" y="9525"/>
                  </a:lnTo>
                  <a:close/>
                </a:path>
                <a:path w="7105650" h="9525">
                  <a:moveTo>
                    <a:pt x="5197202" y="9525"/>
                  </a:moveTo>
                  <a:lnTo>
                    <a:pt x="5194573" y="9525"/>
                  </a:lnTo>
                  <a:lnTo>
                    <a:pt x="5193449" y="9060"/>
                  </a:lnTo>
                  <a:lnTo>
                    <a:pt x="5191591" y="7200"/>
                  </a:lnTo>
                  <a:lnTo>
                    <a:pt x="5191125" y="6077"/>
                  </a:lnTo>
                  <a:lnTo>
                    <a:pt x="5191125" y="3447"/>
                  </a:lnTo>
                  <a:lnTo>
                    <a:pt x="5191591" y="2324"/>
                  </a:lnTo>
                  <a:lnTo>
                    <a:pt x="5193449" y="464"/>
                  </a:lnTo>
                  <a:lnTo>
                    <a:pt x="5194573" y="0"/>
                  </a:lnTo>
                  <a:lnTo>
                    <a:pt x="5197202" y="0"/>
                  </a:lnTo>
                  <a:lnTo>
                    <a:pt x="5198326" y="464"/>
                  </a:lnTo>
                  <a:lnTo>
                    <a:pt x="5200183" y="2324"/>
                  </a:lnTo>
                  <a:lnTo>
                    <a:pt x="5200650" y="3447"/>
                  </a:lnTo>
                  <a:lnTo>
                    <a:pt x="5200650" y="6077"/>
                  </a:lnTo>
                  <a:lnTo>
                    <a:pt x="5200183" y="7200"/>
                  </a:lnTo>
                  <a:lnTo>
                    <a:pt x="5198326" y="9060"/>
                  </a:lnTo>
                  <a:lnTo>
                    <a:pt x="5197202" y="9525"/>
                  </a:lnTo>
                  <a:close/>
                </a:path>
                <a:path w="7105650" h="9525">
                  <a:moveTo>
                    <a:pt x="5244827" y="9525"/>
                  </a:moveTo>
                  <a:lnTo>
                    <a:pt x="5242198" y="9525"/>
                  </a:lnTo>
                  <a:lnTo>
                    <a:pt x="5241074" y="9060"/>
                  </a:lnTo>
                  <a:lnTo>
                    <a:pt x="5239216" y="7200"/>
                  </a:lnTo>
                  <a:lnTo>
                    <a:pt x="5238750" y="6077"/>
                  </a:lnTo>
                  <a:lnTo>
                    <a:pt x="5238750" y="3447"/>
                  </a:lnTo>
                  <a:lnTo>
                    <a:pt x="5239216" y="2324"/>
                  </a:lnTo>
                  <a:lnTo>
                    <a:pt x="5241074" y="464"/>
                  </a:lnTo>
                  <a:lnTo>
                    <a:pt x="5242198" y="0"/>
                  </a:lnTo>
                  <a:lnTo>
                    <a:pt x="5244827" y="0"/>
                  </a:lnTo>
                  <a:lnTo>
                    <a:pt x="5245951" y="464"/>
                  </a:lnTo>
                  <a:lnTo>
                    <a:pt x="5247808" y="2324"/>
                  </a:lnTo>
                  <a:lnTo>
                    <a:pt x="5248275" y="3447"/>
                  </a:lnTo>
                  <a:lnTo>
                    <a:pt x="5248275" y="6077"/>
                  </a:lnTo>
                  <a:lnTo>
                    <a:pt x="5247808" y="7200"/>
                  </a:lnTo>
                  <a:lnTo>
                    <a:pt x="5245951" y="9060"/>
                  </a:lnTo>
                  <a:lnTo>
                    <a:pt x="5244827" y="9525"/>
                  </a:lnTo>
                  <a:close/>
                </a:path>
                <a:path w="7105650" h="9525">
                  <a:moveTo>
                    <a:pt x="5292452" y="9525"/>
                  </a:moveTo>
                  <a:lnTo>
                    <a:pt x="5289823" y="9525"/>
                  </a:lnTo>
                  <a:lnTo>
                    <a:pt x="5288699" y="9060"/>
                  </a:lnTo>
                  <a:lnTo>
                    <a:pt x="5286841" y="7200"/>
                  </a:lnTo>
                  <a:lnTo>
                    <a:pt x="5286375" y="6077"/>
                  </a:lnTo>
                  <a:lnTo>
                    <a:pt x="5286375" y="3447"/>
                  </a:lnTo>
                  <a:lnTo>
                    <a:pt x="5286841" y="2324"/>
                  </a:lnTo>
                  <a:lnTo>
                    <a:pt x="5288699" y="464"/>
                  </a:lnTo>
                  <a:lnTo>
                    <a:pt x="5289823" y="0"/>
                  </a:lnTo>
                  <a:lnTo>
                    <a:pt x="5292452" y="0"/>
                  </a:lnTo>
                  <a:lnTo>
                    <a:pt x="5293576" y="464"/>
                  </a:lnTo>
                  <a:lnTo>
                    <a:pt x="5295433" y="2324"/>
                  </a:lnTo>
                  <a:lnTo>
                    <a:pt x="5295900" y="3447"/>
                  </a:lnTo>
                  <a:lnTo>
                    <a:pt x="5295900" y="6077"/>
                  </a:lnTo>
                  <a:lnTo>
                    <a:pt x="5295433" y="7200"/>
                  </a:lnTo>
                  <a:lnTo>
                    <a:pt x="5293576" y="9060"/>
                  </a:lnTo>
                  <a:lnTo>
                    <a:pt x="5292452" y="9525"/>
                  </a:lnTo>
                  <a:close/>
                </a:path>
                <a:path w="7105650" h="9525">
                  <a:moveTo>
                    <a:pt x="5340077" y="9525"/>
                  </a:moveTo>
                  <a:lnTo>
                    <a:pt x="5337448" y="9525"/>
                  </a:lnTo>
                  <a:lnTo>
                    <a:pt x="5336324" y="9060"/>
                  </a:lnTo>
                  <a:lnTo>
                    <a:pt x="5334466" y="7200"/>
                  </a:lnTo>
                  <a:lnTo>
                    <a:pt x="5334000" y="6077"/>
                  </a:lnTo>
                  <a:lnTo>
                    <a:pt x="5334000" y="3447"/>
                  </a:lnTo>
                  <a:lnTo>
                    <a:pt x="5334466" y="2324"/>
                  </a:lnTo>
                  <a:lnTo>
                    <a:pt x="5336324" y="464"/>
                  </a:lnTo>
                  <a:lnTo>
                    <a:pt x="5337448" y="0"/>
                  </a:lnTo>
                  <a:lnTo>
                    <a:pt x="5340077" y="0"/>
                  </a:lnTo>
                  <a:lnTo>
                    <a:pt x="5341201" y="464"/>
                  </a:lnTo>
                  <a:lnTo>
                    <a:pt x="5343058" y="2324"/>
                  </a:lnTo>
                  <a:lnTo>
                    <a:pt x="5343525" y="3447"/>
                  </a:lnTo>
                  <a:lnTo>
                    <a:pt x="5343525" y="6077"/>
                  </a:lnTo>
                  <a:lnTo>
                    <a:pt x="5343058" y="7200"/>
                  </a:lnTo>
                  <a:lnTo>
                    <a:pt x="5341201" y="9060"/>
                  </a:lnTo>
                  <a:lnTo>
                    <a:pt x="5340077" y="9525"/>
                  </a:lnTo>
                  <a:close/>
                </a:path>
                <a:path w="7105650" h="9525">
                  <a:moveTo>
                    <a:pt x="5387702" y="9525"/>
                  </a:moveTo>
                  <a:lnTo>
                    <a:pt x="5385073" y="9525"/>
                  </a:lnTo>
                  <a:lnTo>
                    <a:pt x="5383949" y="9060"/>
                  </a:lnTo>
                  <a:lnTo>
                    <a:pt x="5382091" y="7200"/>
                  </a:lnTo>
                  <a:lnTo>
                    <a:pt x="5381625" y="6077"/>
                  </a:lnTo>
                  <a:lnTo>
                    <a:pt x="5381625" y="3447"/>
                  </a:lnTo>
                  <a:lnTo>
                    <a:pt x="5382091" y="2324"/>
                  </a:lnTo>
                  <a:lnTo>
                    <a:pt x="5383949" y="464"/>
                  </a:lnTo>
                  <a:lnTo>
                    <a:pt x="5385073" y="0"/>
                  </a:lnTo>
                  <a:lnTo>
                    <a:pt x="5387702" y="0"/>
                  </a:lnTo>
                  <a:lnTo>
                    <a:pt x="5388826" y="464"/>
                  </a:lnTo>
                  <a:lnTo>
                    <a:pt x="5390683" y="2324"/>
                  </a:lnTo>
                  <a:lnTo>
                    <a:pt x="5391150" y="3447"/>
                  </a:lnTo>
                  <a:lnTo>
                    <a:pt x="5391150" y="6077"/>
                  </a:lnTo>
                  <a:lnTo>
                    <a:pt x="5390683" y="7200"/>
                  </a:lnTo>
                  <a:lnTo>
                    <a:pt x="5388826" y="9060"/>
                  </a:lnTo>
                  <a:lnTo>
                    <a:pt x="5387702" y="9525"/>
                  </a:lnTo>
                  <a:close/>
                </a:path>
                <a:path w="7105650" h="9525">
                  <a:moveTo>
                    <a:pt x="5435327" y="9525"/>
                  </a:moveTo>
                  <a:lnTo>
                    <a:pt x="5432698" y="9525"/>
                  </a:lnTo>
                  <a:lnTo>
                    <a:pt x="5431574" y="9060"/>
                  </a:lnTo>
                  <a:lnTo>
                    <a:pt x="5429716" y="7200"/>
                  </a:lnTo>
                  <a:lnTo>
                    <a:pt x="5429250" y="6077"/>
                  </a:lnTo>
                  <a:lnTo>
                    <a:pt x="5429250" y="3447"/>
                  </a:lnTo>
                  <a:lnTo>
                    <a:pt x="5429716" y="2324"/>
                  </a:lnTo>
                  <a:lnTo>
                    <a:pt x="5431574" y="464"/>
                  </a:lnTo>
                  <a:lnTo>
                    <a:pt x="5432698" y="0"/>
                  </a:lnTo>
                  <a:lnTo>
                    <a:pt x="5435327" y="0"/>
                  </a:lnTo>
                  <a:lnTo>
                    <a:pt x="5436451" y="464"/>
                  </a:lnTo>
                  <a:lnTo>
                    <a:pt x="5438308" y="2324"/>
                  </a:lnTo>
                  <a:lnTo>
                    <a:pt x="5438775" y="3447"/>
                  </a:lnTo>
                  <a:lnTo>
                    <a:pt x="5438775" y="6077"/>
                  </a:lnTo>
                  <a:lnTo>
                    <a:pt x="5438308" y="7200"/>
                  </a:lnTo>
                  <a:lnTo>
                    <a:pt x="5436451" y="9060"/>
                  </a:lnTo>
                  <a:lnTo>
                    <a:pt x="5435327" y="9525"/>
                  </a:lnTo>
                  <a:close/>
                </a:path>
                <a:path w="7105650" h="9525">
                  <a:moveTo>
                    <a:pt x="5482952" y="9525"/>
                  </a:moveTo>
                  <a:lnTo>
                    <a:pt x="5480323" y="9525"/>
                  </a:lnTo>
                  <a:lnTo>
                    <a:pt x="5479199" y="9060"/>
                  </a:lnTo>
                  <a:lnTo>
                    <a:pt x="5477341" y="7200"/>
                  </a:lnTo>
                  <a:lnTo>
                    <a:pt x="5476875" y="6077"/>
                  </a:lnTo>
                  <a:lnTo>
                    <a:pt x="5476875" y="3447"/>
                  </a:lnTo>
                  <a:lnTo>
                    <a:pt x="5477341" y="2324"/>
                  </a:lnTo>
                  <a:lnTo>
                    <a:pt x="5479199" y="464"/>
                  </a:lnTo>
                  <a:lnTo>
                    <a:pt x="5480323" y="0"/>
                  </a:lnTo>
                  <a:lnTo>
                    <a:pt x="5482952" y="0"/>
                  </a:lnTo>
                  <a:lnTo>
                    <a:pt x="5484076" y="464"/>
                  </a:lnTo>
                  <a:lnTo>
                    <a:pt x="5485933" y="2324"/>
                  </a:lnTo>
                  <a:lnTo>
                    <a:pt x="5486400" y="3447"/>
                  </a:lnTo>
                  <a:lnTo>
                    <a:pt x="5486400" y="6077"/>
                  </a:lnTo>
                  <a:lnTo>
                    <a:pt x="5485933" y="7200"/>
                  </a:lnTo>
                  <a:lnTo>
                    <a:pt x="5484076" y="9060"/>
                  </a:lnTo>
                  <a:lnTo>
                    <a:pt x="5482952" y="9525"/>
                  </a:lnTo>
                  <a:close/>
                </a:path>
                <a:path w="7105650" h="9525">
                  <a:moveTo>
                    <a:pt x="5530577" y="9525"/>
                  </a:moveTo>
                  <a:lnTo>
                    <a:pt x="5527948" y="9525"/>
                  </a:lnTo>
                  <a:lnTo>
                    <a:pt x="5526824" y="9060"/>
                  </a:lnTo>
                  <a:lnTo>
                    <a:pt x="5524966" y="7200"/>
                  </a:lnTo>
                  <a:lnTo>
                    <a:pt x="5524500" y="6077"/>
                  </a:lnTo>
                  <a:lnTo>
                    <a:pt x="5524500" y="3447"/>
                  </a:lnTo>
                  <a:lnTo>
                    <a:pt x="5524966" y="2324"/>
                  </a:lnTo>
                  <a:lnTo>
                    <a:pt x="5526824" y="464"/>
                  </a:lnTo>
                  <a:lnTo>
                    <a:pt x="5527948" y="0"/>
                  </a:lnTo>
                  <a:lnTo>
                    <a:pt x="5530577" y="0"/>
                  </a:lnTo>
                  <a:lnTo>
                    <a:pt x="5531701" y="464"/>
                  </a:lnTo>
                  <a:lnTo>
                    <a:pt x="5533558" y="2324"/>
                  </a:lnTo>
                  <a:lnTo>
                    <a:pt x="5534025" y="3447"/>
                  </a:lnTo>
                  <a:lnTo>
                    <a:pt x="5534025" y="6077"/>
                  </a:lnTo>
                  <a:lnTo>
                    <a:pt x="5533558" y="7200"/>
                  </a:lnTo>
                  <a:lnTo>
                    <a:pt x="5531701" y="9060"/>
                  </a:lnTo>
                  <a:lnTo>
                    <a:pt x="5530577" y="9525"/>
                  </a:lnTo>
                  <a:close/>
                </a:path>
                <a:path w="7105650" h="9525">
                  <a:moveTo>
                    <a:pt x="5578202" y="9525"/>
                  </a:moveTo>
                  <a:lnTo>
                    <a:pt x="5575573" y="9525"/>
                  </a:lnTo>
                  <a:lnTo>
                    <a:pt x="5574449" y="9060"/>
                  </a:lnTo>
                  <a:lnTo>
                    <a:pt x="5572591" y="7200"/>
                  </a:lnTo>
                  <a:lnTo>
                    <a:pt x="5572125" y="6077"/>
                  </a:lnTo>
                  <a:lnTo>
                    <a:pt x="5572125" y="3447"/>
                  </a:lnTo>
                  <a:lnTo>
                    <a:pt x="5572591" y="2324"/>
                  </a:lnTo>
                  <a:lnTo>
                    <a:pt x="5574449" y="464"/>
                  </a:lnTo>
                  <a:lnTo>
                    <a:pt x="5575573" y="0"/>
                  </a:lnTo>
                  <a:lnTo>
                    <a:pt x="5578202" y="0"/>
                  </a:lnTo>
                  <a:lnTo>
                    <a:pt x="5579326" y="464"/>
                  </a:lnTo>
                  <a:lnTo>
                    <a:pt x="5581183" y="2324"/>
                  </a:lnTo>
                  <a:lnTo>
                    <a:pt x="5581650" y="3447"/>
                  </a:lnTo>
                  <a:lnTo>
                    <a:pt x="5581650" y="6077"/>
                  </a:lnTo>
                  <a:lnTo>
                    <a:pt x="5581183" y="7200"/>
                  </a:lnTo>
                  <a:lnTo>
                    <a:pt x="5579326" y="9060"/>
                  </a:lnTo>
                  <a:lnTo>
                    <a:pt x="5578202" y="9525"/>
                  </a:lnTo>
                  <a:close/>
                </a:path>
                <a:path w="7105650" h="9525">
                  <a:moveTo>
                    <a:pt x="5625827" y="9525"/>
                  </a:moveTo>
                  <a:lnTo>
                    <a:pt x="5623198" y="9525"/>
                  </a:lnTo>
                  <a:lnTo>
                    <a:pt x="5622074" y="9060"/>
                  </a:lnTo>
                  <a:lnTo>
                    <a:pt x="5620216" y="7200"/>
                  </a:lnTo>
                  <a:lnTo>
                    <a:pt x="5619750" y="6077"/>
                  </a:lnTo>
                  <a:lnTo>
                    <a:pt x="5619750" y="3447"/>
                  </a:lnTo>
                  <a:lnTo>
                    <a:pt x="5620216" y="2324"/>
                  </a:lnTo>
                  <a:lnTo>
                    <a:pt x="5622074" y="464"/>
                  </a:lnTo>
                  <a:lnTo>
                    <a:pt x="5623198" y="0"/>
                  </a:lnTo>
                  <a:lnTo>
                    <a:pt x="5625827" y="0"/>
                  </a:lnTo>
                  <a:lnTo>
                    <a:pt x="5626951" y="464"/>
                  </a:lnTo>
                  <a:lnTo>
                    <a:pt x="5628808" y="2324"/>
                  </a:lnTo>
                  <a:lnTo>
                    <a:pt x="5629275" y="3447"/>
                  </a:lnTo>
                  <a:lnTo>
                    <a:pt x="5629275" y="6077"/>
                  </a:lnTo>
                  <a:lnTo>
                    <a:pt x="5628808" y="7200"/>
                  </a:lnTo>
                  <a:lnTo>
                    <a:pt x="5626951" y="9060"/>
                  </a:lnTo>
                  <a:lnTo>
                    <a:pt x="5625827" y="9525"/>
                  </a:lnTo>
                  <a:close/>
                </a:path>
                <a:path w="7105650" h="9525">
                  <a:moveTo>
                    <a:pt x="5673452" y="9525"/>
                  </a:moveTo>
                  <a:lnTo>
                    <a:pt x="5670823" y="9525"/>
                  </a:lnTo>
                  <a:lnTo>
                    <a:pt x="5669699" y="9060"/>
                  </a:lnTo>
                  <a:lnTo>
                    <a:pt x="5667841" y="7200"/>
                  </a:lnTo>
                  <a:lnTo>
                    <a:pt x="5667375" y="6077"/>
                  </a:lnTo>
                  <a:lnTo>
                    <a:pt x="5667375" y="3447"/>
                  </a:lnTo>
                  <a:lnTo>
                    <a:pt x="5667841" y="2324"/>
                  </a:lnTo>
                  <a:lnTo>
                    <a:pt x="5669699" y="464"/>
                  </a:lnTo>
                  <a:lnTo>
                    <a:pt x="5670823" y="0"/>
                  </a:lnTo>
                  <a:lnTo>
                    <a:pt x="5673452" y="0"/>
                  </a:lnTo>
                  <a:lnTo>
                    <a:pt x="5674576" y="464"/>
                  </a:lnTo>
                  <a:lnTo>
                    <a:pt x="5676433" y="2324"/>
                  </a:lnTo>
                  <a:lnTo>
                    <a:pt x="5676900" y="3447"/>
                  </a:lnTo>
                  <a:lnTo>
                    <a:pt x="5676900" y="6077"/>
                  </a:lnTo>
                  <a:lnTo>
                    <a:pt x="5676433" y="7200"/>
                  </a:lnTo>
                  <a:lnTo>
                    <a:pt x="5674576" y="9060"/>
                  </a:lnTo>
                  <a:lnTo>
                    <a:pt x="5673452" y="9525"/>
                  </a:lnTo>
                  <a:close/>
                </a:path>
                <a:path w="7105650" h="9525">
                  <a:moveTo>
                    <a:pt x="5721077" y="9525"/>
                  </a:moveTo>
                  <a:lnTo>
                    <a:pt x="5718448" y="9525"/>
                  </a:lnTo>
                  <a:lnTo>
                    <a:pt x="5717324" y="9060"/>
                  </a:lnTo>
                  <a:lnTo>
                    <a:pt x="5715466" y="7200"/>
                  </a:lnTo>
                  <a:lnTo>
                    <a:pt x="5715000" y="6077"/>
                  </a:lnTo>
                  <a:lnTo>
                    <a:pt x="5715000" y="3447"/>
                  </a:lnTo>
                  <a:lnTo>
                    <a:pt x="5715466" y="2324"/>
                  </a:lnTo>
                  <a:lnTo>
                    <a:pt x="5717324" y="464"/>
                  </a:lnTo>
                  <a:lnTo>
                    <a:pt x="5718448" y="0"/>
                  </a:lnTo>
                  <a:lnTo>
                    <a:pt x="5721077" y="0"/>
                  </a:lnTo>
                  <a:lnTo>
                    <a:pt x="5722201" y="464"/>
                  </a:lnTo>
                  <a:lnTo>
                    <a:pt x="5724058" y="2324"/>
                  </a:lnTo>
                  <a:lnTo>
                    <a:pt x="5724525" y="3447"/>
                  </a:lnTo>
                  <a:lnTo>
                    <a:pt x="5724525" y="6077"/>
                  </a:lnTo>
                  <a:lnTo>
                    <a:pt x="5724058" y="7200"/>
                  </a:lnTo>
                  <a:lnTo>
                    <a:pt x="5722201" y="9060"/>
                  </a:lnTo>
                  <a:lnTo>
                    <a:pt x="5721077" y="9525"/>
                  </a:lnTo>
                  <a:close/>
                </a:path>
                <a:path w="7105650" h="9525">
                  <a:moveTo>
                    <a:pt x="5768702" y="9525"/>
                  </a:moveTo>
                  <a:lnTo>
                    <a:pt x="5766073" y="9525"/>
                  </a:lnTo>
                  <a:lnTo>
                    <a:pt x="5764949" y="9060"/>
                  </a:lnTo>
                  <a:lnTo>
                    <a:pt x="5763091" y="7200"/>
                  </a:lnTo>
                  <a:lnTo>
                    <a:pt x="5762625" y="6077"/>
                  </a:lnTo>
                  <a:lnTo>
                    <a:pt x="5762625" y="3447"/>
                  </a:lnTo>
                  <a:lnTo>
                    <a:pt x="5763091" y="2324"/>
                  </a:lnTo>
                  <a:lnTo>
                    <a:pt x="5764949" y="464"/>
                  </a:lnTo>
                  <a:lnTo>
                    <a:pt x="5766073" y="0"/>
                  </a:lnTo>
                  <a:lnTo>
                    <a:pt x="5768702" y="0"/>
                  </a:lnTo>
                  <a:lnTo>
                    <a:pt x="5769826" y="464"/>
                  </a:lnTo>
                  <a:lnTo>
                    <a:pt x="5771683" y="2324"/>
                  </a:lnTo>
                  <a:lnTo>
                    <a:pt x="5772150" y="3447"/>
                  </a:lnTo>
                  <a:lnTo>
                    <a:pt x="5772150" y="6077"/>
                  </a:lnTo>
                  <a:lnTo>
                    <a:pt x="5771683" y="7200"/>
                  </a:lnTo>
                  <a:lnTo>
                    <a:pt x="5769826" y="9060"/>
                  </a:lnTo>
                  <a:lnTo>
                    <a:pt x="5768702" y="9525"/>
                  </a:lnTo>
                  <a:close/>
                </a:path>
                <a:path w="7105650" h="9525">
                  <a:moveTo>
                    <a:pt x="5816327" y="9525"/>
                  </a:moveTo>
                  <a:lnTo>
                    <a:pt x="5813698" y="9525"/>
                  </a:lnTo>
                  <a:lnTo>
                    <a:pt x="5812574" y="9060"/>
                  </a:lnTo>
                  <a:lnTo>
                    <a:pt x="5810716" y="7200"/>
                  </a:lnTo>
                  <a:lnTo>
                    <a:pt x="5810250" y="6077"/>
                  </a:lnTo>
                  <a:lnTo>
                    <a:pt x="5810250" y="3447"/>
                  </a:lnTo>
                  <a:lnTo>
                    <a:pt x="5810716" y="2324"/>
                  </a:lnTo>
                  <a:lnTo>
                    <a:pt x="5812574" y="464"/>
                  </a:lnTo>
                  <a:lnTo>
                    <a:pt x="5813698" y="0"/>
                  </a:lnTo>
                  <a:lnTo>
                    <a:pt x="5816327" y="0"/>
                  </a:lnTo>
                  <a:lnTo>
                    <a:pt x="5817451" y="464"/>
                  </a:lnTo>
                  <a:lnTo>
                    <a:pt x="5819308" y="2324"/>
                  </a:lnTo>
                  <a:lnTo>
                    <a:pt x="5819775" y="3447"/>
                  </a:lnTo>
                  <a:lnTo>
                    <a:pt x="5819775" y="6077"/>
                  </a:lnTo>
                  <a:lnTo>
                    <a:pt x="5819308" y="7200"/>
                  </a:lnTo>
                  <a:lnTo>
                    <a:pt x="5817451" y="9060"/>
                  </a:lnTo>
                  <a:lnTo>
                    <a:pt x="5816327" y="9525"/>
                  </a:lnTo>
                  <a:close/>
                </a:path>
                <a:path w="7105650" h="9525">
                  <a:moveTo>
                    <a:pt x="5863952" y="9525"/>
                  </a:moveTo>
                  <a:lnTo>
                    <a:pt x="5861323" y="9525"/>
                  </a:lnTo>
                  <a:lnTo>
                    <a:pt x="5860199" y="9060"/>
                  </a:lnTo>
                  <a:lnTo>
                    <a:pt x="5858341" y="7200"/>
                  </a:lnTo>
                  <a:lnTo>
                    <a:pt x="5857875" y="6077"/>
                  </a:lnTo>
                  <a:lnTo>
                    <a:pt x="5857875" y="3447"/>
                  </a:lnTo>
                  <a:lnTo>
                    <a:pt x="5858341" y="2324"/>
                  </a:lnTo>
                  <a:lnTo>
                    <a:pt x="5860199" y="464"/>
                  </a:lnTo>
                  <a:lnTo>
                    <a:pt x="5861323" y="0"/>
                  </a:lnTo>
                  <a:lnTo>
                    <a:pt x="5863952" y="0"/>
                  </a:lnTo>
                  <a:lnTo>
                    <a:pt x="5865076" y="464"/>
                  </a:lnTo>
                  <a:lnTo>
                    <a:pt x="5866933" y="2324"/>
                  </a:lnTo>
                  <a:lnTo>
                    <a:pt x="5867400" y="3447"/>
                  </a:lnTo>
                  <a:lnTo>
                    <a:pt x="5867400" y="6077"/>
                  </a:lnTo>
                  <a:lnTo>
                    <a:pt x="5866933" y="7200"/>
                  </a:lnTo>
                  <a:lnTo>
                    <a:pt x="5865076" y="9060"/>
                  </a:lnTo>
                  <a:lnTo>
                    <a:pt x="5863952" y="9525"/>
                  </a:lnTo>
                  <a:close/>
                </a:path>
                <a:path w="7105650" h="9525">
                  <a:moveTo>
                    <a:pt x="5911577" y="9525"/>
                  </a:moveTo>
                  <a:lnTo>
                    <a:pt x="5908948" y="9525"/>
                  </a:lnTo>
                  <a:lnTo>
                    <a:pt x="5907824" y="9060"/>
                  </a:lnTo>
                  <a:lnTo>
                    <a:pt x="5905966" y="7200"/>
                  </a:lnTo>
                  <a:lnTo>
                    <a:pt x="5905500" y="6077"/>
                  </a:lnTo>
                  <a:lnTo>
                    <a:pt x="5905500" y="3447"/>
                  </a:lnTo>
                  <a:lnTo>
                    <a:pt x="5905966" y="2324"/>
                  </a:lnTo>
                  <a:lnTo>
                    <a:pt x="5907824" y="464"/>
                  </a:lnTo>
                  <a:lnTo>
                    <a:pt x="5908948" y="0"/>
                  </a:lnTo>
                  <a:lnTo>
                    <a:pt x="5911577" y="0"/>
                  </a:lnTo>
                  <a:lnTo>
                    <a:pt x="5912701" y="464"/>
                  </a:lnTo>
                  <a:lnTo>
                    <a:pt x="5914558" y="2324"/>
                  </a:lnTo>
                  <a:lnTo>
                    <a:pt x="5915025" y="3447"/>
                  </a:lnTo>
                  <a:lnTo>
                    <a:pt x="5915025" y="6077"/>
                  </a:lnTo>
                  <a:lnTo>
                    <a:pt x="5914558" y="7200"/>
                  </a:lnTo>
                  <a:lnTo>
                    <a:pt x="5912701" y="9060"/>
                  </a:lnTo>
                  <a:lnTo>
                    <a:pt x="5911577" y="9525"/>
                  </a:lnTo>
                  <a:close/>
                </a:path>
                <a:path w="7105650" h="9525">
                  <a:moveTo>
                    <a:pt x="5959202" y="9525"/>
                  </a:moveTo>
                  <a:lnTo>
                    <a:pt x="5956573" y="9525"/>
                  </a:lnTo>
                  <a:lnTo>
                    <a:pt x="5955449" y="9060"/>
                  </a:lnTo>
                  <a:lnTo>
                    <a:pt x="5953591" y="7200"/>
                  </a:lnTo>
                  <a:lnTo>
                    <a:pt x="5953125" y="6077"/>
                  </a:lnTo>
                  <a:lnTo>
                    <a:pt x="5953125" y="3447"/>
                  </a:lnTo>
                  <a:lnTo>
                    <a:pt x="5953591" y="2324"/>
                  </a:lnTo>
                  <a:lnTo>
                    <a:pt x="5955449" y="464"/>
                  </a:lnTo>
                  <a:lnTo>
                    <a:pt x="5956573" y="0"/>
                  </a:lnTo>
                  <a:lnTo>
                    <a:pt x="5959202" y="0"/>
                  </a:lnTo>
                  <a:lnTo>
                    <a:pt x="5960326" y="464"/>
                  </a:lnTo>
                  <a:lnTo>
                    <a:pt x="5962183" y="2324"/>
                  </a:lnTo>
                  <a:lnTo>
                    <a:pt x="5962650" y="3447"/>
                  </a:lnTo>
                  <a:lnTo>
                    <a:pt x="5962650" y="6077"/>
                  </a:lnTo>
                  <a:lnTo>
                    <a:pt x="5962183" y="7200"/>
                  </a:lnTo>
                  <a:lnTo>
                    <a:pt x="5960326" y="9060"/>
                  </a:lnTo>
                  <a:lnTo>
                    <a:pt x="5959202" y="9525"/>
                  </a:lnTo>
                  <a:close/>
                </a:path>
                <a:path w="7105650" h="9525">
                  <a:moveTo>
                    <a:pt x="6006827" y="9525"/>
                  </a:moveTo>
                  <a:lnTo>
                    <a:pt x="6004198" y="9525"/>
                  </a:lnTo>
                  <a:lnTo>
                    <a:pt x="6003074" y="9060"/>
                  </a:lnTo>
                  <a:lnTo>
                    <a:pt x="6001216" y="7200"/>
                  </a:lnTo>
                  <a:lnTo>
                    <a:pt x="6000750" y="6077"/>
                  </a:lnTo>
                  <a:lnTo>
                    <a:pt x="6000750" y="3447"/>
                  </a:lnTo>
                  <a:lnTo>
                    <a:pt x="6001216" y="2324"/>
                  </a:lnTo>
                  <a:lnTo>
                    <a:pt x="6003074" y="464"/>
                  </a:lnTo>
                  <a:lnTo>
                    <a:pt x="6004198" y="0"/>
                  </a:lnTo>
                  <a:lnTo>
                    <a:pt x="6006827" y="0"/>
                  </a:lnTo>
                  <a:lnTo>
                    <a:pt x="6007951" y="464"/>
                  </a:lnTo>
                  <a:lnTo>
                    <a:pt x="6009808" y="2324"/>
                  </a:lnTo>
                  <a:lnTo>
                    <a:pt x="6010275" y="3447"/>
                  </a:lnTo>
                  <a:lnTo>
                    <a:pt x="6010275" y="6077"/>
                  </a:lnTo>
                  <a:lnTo>
                    <a:pt x="6009808" y="7200"/>
                  </a:lnTo>
                  <a:lnTo>
                    <a:pt x="6007951" y="9060"/>
                  </a:lnTo>
                  <a:lnTo>
                    <a:pt x="6006827" y="9525"/>
                  </a:lnTo>
                  <a:close/>
                </a:path>
                <a:path w="7105650" h="9525">
                  <a:moveTo>
                    <a:pt x="6054452" y="9525"/>
                  </a:moveTo>
                  <a:lnTo>
                    <a:pt x="6051823" y="9525"/>
                  </a:lnTo>
                  <a:lnTo>
                    <a:pt x="6050699" y="9060"/>
                  </a:lnTo>
                  <a:lnTo>
                    <a:pt x="6048841" y="7200"/>
                  </a:lnTo>
                  <a:lnTo>
                    <a:pt x="6048375" y="6077"/>
                  </a:lnTo>
                  <a:lnTo>
                    <a:pt x="6048375" y="3447"/>
                  </a:lnTo>
                  <a:lnTo>
                    <a:pt x="6048841" y="2324"/>
                  </a:lnTo>
                  <a:lnTo>
                    <a:pt x="6050699" y="464"/>
                  </a:lnTo>
                  <a:lnTo>
                    <a:pt x="6051823" y="0"/>
                  </a:lnTo>
                  <a:lnTo>
                    <a:pt x="6054452" y="0"/>
                  </a:lnTo>
                  <a:lnTo>
                    <a:pt x="6055576" y="464"/>
                  </a:lnTo>
                  <a:lnTo>
                    <a:pt x="6057433" y="2324"/>
                  </a:lnTo>
                  <a:lnTo>
                    <a:pt x="6057900" y="3447"/>
                  </a:lnTo>
                  <a:lnTo>
                    <a:pt x="6057900" y="6077"/>
                  </a:lnTo>
                  <a:lnTo>
                    <a:pt x="6057433" y="7200"/>
                  </a:lnTo>
                  <a:lnTo>
                    <a:pt x="6055576" y="9060"/>
                  </a:lnTo>
                  <a:lnTo>
                    <a:pt x="6054452" y="9525"/>
                  </a:lnTo>
                  <a:close/>
                </a:path>
                <a:path w="7105650" h="9525">
                  <a:moveTo>
                    <a:pt x="6102077" y="9525"/>
                  </a:moveTo>
                  <a:lnTo>
                    <a:pt x="6099448" y="9525"/>
                  </a:lnTo>
                  <a:lnTo>
                    <a:pt x="6098324" y="9060"/>
                  </a:lnTo>
                  <a:lnTo>
                    <a:pt x="6096466" y="7200"/>
                  </a:lnTo>
                  <a:lnTo>
                    <a:pt x="6096000" y="6077"/>
                  </a:lnTo>
                  <a:lnTo>
                    <a:pt x="6096000" y="3447"/>
                  </a:lnTo>
                  <a:lnTo>
                    <a:pt x="6096466" y="2324"/>
                  </a:lnTo>
                  <a:lnTo>
                    <a:pt x="6098324" y="464"/>
                  </a:lnTo>
                  <a:lnTo>
                    <a:pt x="6099448" y="0"/>
                  </a:lnTo>
                  <a:lnTo>
                    <a:pt x="6102077" y="0"/>
                  </a:lnTo>
                  <a:lnTo>
                    <a:pt x="6103201" y="464"/>
                  </a:lnTo>
                  <a:lnTo>
                    <a:pt x="6105058" y="2324"/>
                  </a:lnTo>
                  <a:lnTo>
                    <a:pt x="6105525" y="3447"/>
                  </a:lnTo>
                  <a:lnTo>
                    <a:pt x="6105525" y="6077"/>
                  </a:lnTo>
                  <a:lnTo>
                    <a:pt x="6105058" y="7200"/>
                  </a:lnTo>
                  <a:lnTo>
                    <a:pt x="6103201" y="9060"/>
                  </a:lnTo>
                  <a:lnTo>
                    <a:pt x="6102077" y="9525"/>
                  </a:lnTo>
                  <a:close/>
                </a:path>
                <a:path w="7105650" h="9525">
                  <a:moveTo>
                    <a:pt x="6149702" y="9525"/>
                  </a:moveTo>
                  <a:lnTo>
                    <a:pt x="6147073" y="9525"/>
                  </a:lnTo>
                  <a:lnTo>
                    <a:pt x="6145949" y="9060"/>
                  </a:lnTo>
                  <a:lnTo>
                    <a:pt x="6144091" y="7200"/>
                  </a:lnTo>
                  <a:lnTo>
                    <a:pt x="6143625" y="6077"/>
                  </a:lnTo>
                  <a:lnTo>
                    <a:pt x="6143625" y="3447"/>
                  </a:lnTo>
                  <a:lnTo>
                    <a:pt x="6144091" y="2324"/>
                  </a:lnTo>
                  <a:lnTo>
                    <a:pt x="6145949" y="464"/>
                  </a:lnTo>
                  <a:lnTo>
                    <a:pt x="6147073" y="0"/>
                  </a:lnTo>
                  <a:lnTo>
                    <a:pt x="6149702" y="0"/>
                  </a:lnTo>
                  <a:lnTo>
                    <a:pt x="6150826" y="464"/>
                  </a:lnTo>
                  <a:lnTo>
                    <a:pt x="6152683" y="2324"/>
                  </a:lnTo>
                  <a:lnTo>
                    <a:pt x="6153150" y="3447"/>
                  </a:lnTo>
                  <a:lnTo>
                    <a:pt x="6153150" y="6077"/>
                  </a:lnTo>
                  <a:lnTo>
                    <a:pt x="6152683" y="7200"/>
                  </a:lnTo>
                  <a:lnTo>
                    <a:pt x="6150826" y="9060"/>
                  </a:lnTo>
                  <a:lnTo>
                    <a:pt x="6149702" y="9525"/>
                  </a:lnTo>
                  <a:close/>
                </a:path>
                <a:path w="7105650" h="9525">
                  <a:moveTo>
                    <a:pt x="6197327" y="9525"/>
                  </a:moveTo>
                  <a:lnTo>
                    <a:pt x="6194698" y="9525"/>
                  </a:lnTo>
                  <a:lnTo>
                    <a:pt x="6193574" y="9060"/>
                  </a:lnTo>
                  <a:lnTo>
                    <a:pt x="6191716" y="7200"/>
                  </a:lnTo>
                  <a:lnTo>
                    <a:pt x="6191250" y="6077"/>
                  </a:lnTo>
                  <a:lnTo>
                    <a:pt x="6191250" y="3447"/>
                  </a:lnTo>
                  <a:lnTo>
                    <a:pt x="6191716" y="2324"/>
                  </a:lnTo>
                  <a:lnTo>
                    <a:pt x="6193574" y="464"/>
                  </a:lnTo>
                  <a:lnTo>
                    <a:pt x="6194698" y="0"/>
                  </a:lnTo>
                  <a:lnTo>
                    <a:pt x="6197327" y="0"/>
                  </a:lnTo>
                  <a:lnTo>
                    <a:pt x="6198451" y="464"/>
                  </a:lnTo>
                  <a:lnTo>
                    <a:pt x="6200308" y="2324"/>
                  </a:lnTo>
                  <a:lnTo>
                    <a:pt x="6200775" y="3447"/>
                  </a:lnTo>
                  <a:lnTo>
                    <a:pt x="6200775" y="6077"/>
                  </a:lnTo>
                  <a:lnTo>
                    <a:pt x="6200308" y="7200"/>
                  </a:lnTo>
                  <a:lnTo>
                    <a:pt x="6198451" y="9060"/>
                  </a:lnTo>
                  <a:lnTo>
                    <a:pt x="6197327" y="9525"/>
                  </a:lnTo>
                  <a:close/>
                </a:path>
                <a:path w="7105650" h="9525">
                  <a:moveTo>
                    <a:pt x="6244952" y="9525"/>
                  </a:moveTo>
                  <a:lnTo>
                    <a:pt x="6242323" y="9525"/>
                  </a:lnTo>
                  <a:lnTo>
                    <a:pt x="6241199" y="9060"/>
                  </a:lnTo>
                  <a:lnTo>
                    <a:pt x="6239341" y="7200"/>
                  </a:lnTo>
                  <a:lnTo>
                    <a:pt x="6238875" y="6077"/>
                  </a:lnTo>
                  <a:lnTo>
                    <a:pt x="6238875" y="3447"/>
                  </a:lnTo>
                  <a:lnTo>
                    <a:pt x="6239341" y="2324"/>
                  </a:lnTo>
                  <a:lnTo>
                    <a:pt x="6241199" y="464"/>
                  </a:lnTo>
                  <a:lnTo>
                    <a:pt x="6242323" y="0"/>
                  </a:lnTo>
                  <a:lnTo>
                    <a:pt x="6244952" y="0"/>
                  </a:lnTo>
                  <a:lnTo>
                    <a:pt x="6246076" y="464"/>
                  </a:lnTo>
                  <a:lnTo>
                    <a:pt x="6247933" y="2324"/>
                  </a:lnTo>
                  <a:lnTo>
                    <a:pt x="6248400" y="3447"/>
                  </a:lnTo>
                  <a:lnTo>
                    <a:pt x="6248400" y="6077"/>
                  </a:lnTo>
                  <a:lnTo>
                    <a:pt x="6247933" y="7200"/>
                  </a:lnTo>
                  <a:lnTo>
                    <a:pt x="6246076" y="9060"/>
                  </a:lnTo>
                  <a:lnTo>
                    <a:pt x="6244952" y="9525"/>
                  </a:lnTo>
                  <a:close/>
                </a:path>
                <a:path w="7105650" h="9525">
                  <a:moveTo>
                    <a:pt x="6292577" y="9525"/>
                  </a:moveTo>
                  <a:lnTo>
                    <a:pt x="6289948" y="9525"/>
                  </a:lnTo>
                  <a:lnTo>
                    <a:pt x="6288824" y="9060"/>
                  </a:lnTo>
                  <a:lnTo>
                    <a:pt x="6286966" y="7200"/>
                  </a:lnTo>
                  <a:lnTo>
                    <a:pt x="6286500" y="6077"/>
                  </a:lnTo>
                  <a:lnTo>
                    <a:pt x="6286500" y="3447"/>
                  </a:lnTo>
                  <a:lnTo>
                    <a:pt x="6286966" y="2324"/>
                  </a:lnTo>
                  <a:lnTo>
                    <a:pt x="6288824" y="464"/>
                  </a:lnTo>
                  <a:lnTo>
                    <a:pt x="6289948" y="0"/>
                  </a:lnTo>
                  <a:lnTo>
                    <a:pt x="6292577" y="0"/>
                  </a:lnTo>
                  <a:lnTo>
                    <a:pt x="6293701" y="464"/>
                  </a:lnTo>
                  <a:lnTo>
                    <a:pt x="6295558" y="2324"/>
                  </a:lnTo>
                  <a:lnTo>
                    <a:pt x="6296025" y="3447"/>
                  </a:lnTo>
                  <a:lnTo>
                    <a:pt x="6296025" y="6077"/>
                  </a:lnTo>
                  <a:lnTo>
                    <a:pt x="6295558" y="7200"/>
                  </a:lnTo>
                  <a:lnTo>
                    <a:pt x="6293701" y="9060"/>
                  </a:lnTo>
                  <a:lnTo>
                    <a:pt x="6292577" y="9525"/>
                  </a:lnTo>
                  <a:close/>
                </a:path>
                <a:path w="7105650" h="9525">
                  <a:moveTo>
                    <a:pt x="6340202" y="9525"/>
                  </a:moveTo>
                  <a:lnTo>
                    <a:pt x="6337573" y="9525"/>
                  </a:lnTo>
                  <a:lnTo>
                    <a:pt x="6336449" y="9060"/>
                  </a:lnTo>
                  <a:lnTo>
                    <a:pt x="6334591" y="7200"/>
                  </a:lnTo>
                  <a:lnTo>
                    <a:pt x="6334125" y="6077"/>
                  </a:lnTo>
                  <a:lnTo>
                    <a:pt x="6334125" y="3447"/>
                  </a:lnTo>
                  <a:lnTo>
                    <a:pt x="6334591" y="2324"/>
                  </a:lnTo>
                  <a:lnTo>
                    <a:pt x="6336449" y="464"/>
                  </a:lnTo>
                  <a:lnTo>
                    <a:pt x="6337573" y="0"/>
                  </a:lnTo>
                  <a:lnTo>
                    <a:pt x="6340202" y="0"/>
                  </a:lnTo>
                  <a:lnTo>
                    <a:pt x="6341326" y="464"/>
                  </a:lnTo>
                  <a:lnTo>
                    <a:pt x="6343183" y="2324"/>
                  </a:lnTo>
                  <a:lnTo>
                    <a:pt x="6343650" y="3447"/>
                  </a:lnTo>
                  <a:lnTo>
                    <a:pt x="6343650" y="6077"/>
                  </a:lnTo>
                  <a:lnTo>
                    <a:pt x="6343183" y="7200"/>
                  </a:lnTo>
                  <a:lnTo>
                    <a:pt x="6341326" y="9060"/>
                  </a:lnTo>
                  <a:lnTo>
                    <a:pt x="6340202" y="9525"/>
                  </a:lnTo>
                  <a:close/>
                </a:path>
                <a:path w="7105650" h="9525">
                  <a:moveTo>
                    <a:pt x="6387827" y="9525"/>
                  </a:moveTo>
                  <a:lnTo>
                    <a:pt x="6385198" y="9525"/>
                  </a:lnTo>
                  <a:lnTo>
                    <a:pt x="6384074" y="9060"/>
                  </a:lnTo>
                  <a:lnTo>
                    <a:pt x="6382216" y="7200"/>
                  </a:lnTo>
                  <a:lnTo>
                    <a:pt x="6381750" y="6077"/>
                  </a:lnTo>
                  <a:lnTo>
                    <a:pt x="6381750" y="3447"/>
                  </a:lnTo>
                  <a:lnTo>
                    <a:pt x="6382216" y="2324"/>
                  </a:lnTo>
                  <a:lnTo>
                    <a:pt x="6384074" y="464"/>
                  </a:lnTo>
                  <a:lnTo>
                    <a:pt x="6385198" y="0"/>
                  </a:lnTo>
                  <a:lnTo>
                    <a:pt x="6387827" y="0"/>
                  </a:lnTo>
                  <a:lnTo>
                    <a:pt x="6388951" y="464"/>
                  </a:lnTo>
                  <a:lnTo>
                    <a:pt x="6390808" y="2324"/>
                  </a:lnTo>
                  <a:lnTo>
                    <a:pt x="6391275" y="3447"/>
                  </a:lnTo>
                  <a:lnTo>
                    <a:pt x="6391275" y="6077"/>
                  </a:lnTo>
                  <a:lnTo>
                    <a:pt x="6390808" y="7200"/>
                  </a:lnTo>
                  <a:lnTo>
                    <a:pt x="6388951" y="9060"/>
                  </a:lnTo>
                  <a:lnTo>
                    <a:pt x="6387827" y="9525"/>
                  </a:lnTo>
                  <a:close/>
                </a:path>
                <a:path w="7105650" h="9525">
                  <a:moveTo>
                    <a:pt x="6435452" y="9525"/>
                  </a:moveTo>
                  <a:lnTo>
                    <a:pt x="6432823" y="9525"/>
                  </a:lnTo>
                  <a:lnTo>
                    <a:pt x="6431699" y="9060"/>
                  </a:lnTo>
                  <a:lnTo>
                    <a:pt x="6429841" y="7200"/>
                  </a:lnTo>
                  <a:lnTo>
                    <a:pt x="6429375" y="6077"/>
                  </a:lnTo>
                  <a:lnTo>
                    <a:pt x="6429375" y="3447"/>
                  </a:lnTo>
                  <a:lnTo>
                    <a:pt x="6429841" y="2324"/>
                  </a:lnTo>
                  <a:lnTo>
                    <a:pt x="6431699" y="464"/>
                  </a:lnTo>
                  <a:lnTo>
                    <a:pt x="6432823" y="0"/>
                  </a:lnTo>
                  <a:lnTo>
                    <a:pt x="6435452" y="0"/>
                  </a:lnTo>
                  <a:lnTo>
                    <a:pt x="6436576" y="464"/>
                  </a:lnTo>
                  <a:lnTo>
                    <a:pt x="6438433" y="2324"/>
                  </a:lnTo>
                  <a:lnTo>
                    <a:pt x="6438900" y="3447"/>
                  </a:lnTo>
                  <a:lnTo>
                    <a:pt x="6438900" y="6077"/>
                  </a:lnTo>
                  <a:lnTo>
                    <a:pt x="6438433" y="7200"/>
                  </a:lnTo>
                  <a:lnTo>
                    <a:pt x="6436576" y="9060"/>
                  </a:lnTo>
                  <a:lnTo>
                    <a:pt x="6435452" y="9525"/>
                  </a:lnTo>
                  <a:close/>
                </a:path>
                <a:path w="7105650" h="9525">
                  <a:moveTo>
                    <a:pt x="6483077" y="9525"/>
                  </a:moveTo>
                  <a:lnTo>
                    <a:pt x="6480448" y="9525"/>
                  </a:lnTo>
                  <a:lnTo>
                    <a:pt x="6479324" y="9060"/>
                  </a:lnTo>
                  <a:lnTo>
                    <a:pt x="6477466" y="7200"/>
                  </a:lnTo>
                  <a:lnTo>
                    <a:pt x="6477000" y="6077"/>
                  </a:lnTo>
                  <a:lnTo>
                    <a:pt x="6477000" y="3447"/>
                  </a:lnTo>
                  <a:lnTo>
                    <a:pt x="6477466" y="2324"/>
                  </a:lnTo>
                  <a:lnTo>
                    <a:pt x="6479324" y="464"/>
                  </a:lnTo>
                  <a:lnTo>
                    <a:pt x="6480448" y="0"/>
                  </a:lnTo>
                  <a:lnTo>
                    <a:pt x="6483077" y="0"/>
                  </a:lnTo>
                  <a:lnTo>
                    <a:pt x="6484201" y="464"/>
                  </a:lnTo>
                  <a:lnTo>
                    <a:pt x="6486058" y="2324"/>
                  </a:lnTo>
                  <a:lnTo>
                    <a:pt x="6486525" y="3447"/>
                  </a:lnTo>
                  <a:lnTo>
                    <a:pt x="6486525" y="6077"/>
                  </a:lnTo>
                  <a:lnTo>
                    <a:pt x="6486058" y="7200"/>
                  </a:lnTo>
                  <a:lnTo>
                    <a:pt x="6484201" y="9060"/>
                  </a:lnTo>
                  <a:lnTo>
                    <a:pt x="6483077" y="9525"/>
                  </a:lnTo>
                  <a:close/>
                </a:path>
                <a:path w="7105650" h="9525">
                  <a:moveTo>
                    <a:pt x="6530702" y="9525"/>
                  </a:moveTo>
                  <a:lnTo>
                    <a:pt x="6528073" y="9525"/>
                  </a:lnTo>
                  <a:lnTo>
                    <a:pt x="6526949" y="9060"/>
                  </a:lnTo>
                  <a:lnTo>
                    <a:pt x="6525091" y="7200"/>
                  </a:lnTo>
                  <a:lnTo>
                    <a:pt x="6524625" y="6077"/>
                  </a:lnTo>
                  <a:lnTo>
                    <a:pt x="6524625" y="3447"/>
                  </a:lnTo>
                  <a:lnTo>
                    <a:pt x="6525091" y="2324"/>
                  </a:lnTo>
                  <a:lnTo>
                    <a:pt x="6526949" y="464"/>
                  </a:lnTo>
                  <a:lnTo>
                    <a:pt x="6528073" y="0"/>
                  </a:lnTo>
                  <a:lnTo>
                    <a:pt x="6530702" y="0"/>
                  </a:lnTo>
                  <a:lnTo>
                    <a:pt x="6531826" y="464"/>
                  </a:lnTo>
                  <a:lnTo>
                    <a:pt x="6533683" y="2324"/>
                  </a:lnTo>
                  <a:lnTo>
                    <a:pt x="6534150" y="3447"/>
                  </a:lnTo>
                  <a:lnTo>
                    <a:pt x="6534150" y="6077"/>
                  </a:lnTo>
                  <a:lnTo>
                    <a:pt x="6533683" y="7200"/>
                  </a:lnTo>
                  <a:lnTo>
                    <a:pt x="6531826" y="9060"/>
                  </a:lnTo>
                  <a:lnTo>
                    <a:pt x="6530702" y="9525"/>
                  </a:lnTo>
                  <a:close/>
                </a:path>
                <a:path w="7105650" h="9525">
                  <a:moveTo>
                    <a:pt x="6578327" y="9525"/>
                  </a:moveTo>
                  <a:lnTo>
                    <a:pt x="6575698" y="9525"/>
                  </a:lnTo>
                  <a:lnTo>
                    <a:pt x="6574574" y="9060"/>
                  </a:lnTo>
                  <a:lnTo>
                    <a:pt x="6572716" y="7200"/>
                  </a:lnTo>
                  <a:lnTo>
                    <a:pt x="6572250" y="6077"/>
                  </a:lnTo>
                  <a:lnTo>
                    <a:pt x="6572250" y="3447"/>
                  </a:lnTo>
                  <a:lnTo>
                    <a:pt x="6572716" y="2324"/>
                  </a:lnTo>
                  <a:lnTo>
                    <a:pt x="6574574" y="464"/>
                  </a:lnTo>
                  <a:lnTo>
                    <a:pt x="6575698" y="0"/>
                  </a:lnTo>
                  <a:lnTo>
                    <a:pt x="6578327" y="0"/>
                  </a:lnTo>
                  <a:lnTo>
                    <a:pt x="6579451" y="464"/>
                  </a:lnTo>
                  <a:lnTo>
                    <a:pt x="6581308" y="2324"/>
                  </a:lnTo>
                  <a:lnTo>
                    <a:pt x="6581775" y="3447"/>
                  </a:lnTo>
                  <a:lnTo>
                    <a:pt x="6581775" y="6077"/>
                  </a:lnTo>
                  <a:lnTo>
                    <a:pt x="6581308" y="7200"/>
                  </a:lnTo>
                  <a:lnTo>
                    <a:pt x="6579451" y="9060"/>
                  </a:lnTo>
                  <a:lnTo>
                    <a:pt x="6578327" y="9525"/>
                  </a:lnTo>
                  <a:close/>
                </a:path>
                <a:path w="7105650" h="9525">
                  <a:moveTo>
                    <a:pt x="6625952" y="9525"/>
                  </a:moveTo>
                  <a:lnTo>
                    <a:pt x="6623323" y="9525"/>
                  </a:lnTo>
                  <a:lnTo>
                    <a:pt x="6622199" y="9060"/>
                  </a:lnTo>
                  <a:lnTo>
                    <a:pt x="6620341" y="7200"/>
                  </a:lnTo>
                  <a:lnTo>
                    <a:pt x="6619875" y="6077"/>
                  </a:lnTo>
                  <a:lnTo>
                    <a:pt x="6619875" y="3447"/>
                  </a:lnTo>
                  <a:lnTo>
                    <a:pt x="6620341" y="2324"/>
                  </a:lnTo>
                  <a:lnTo>
                    <a:pt x="6622199" y="464"/>
                  </a:lnTo>
                  <a:lnTo>
                    <a:pt x="6623323" y="0"/>
                  </a:lnTo>
                  <a:lnTo>
                    <a:pt x="6625952" y="0"/>
                  </a:lnTo>
                  <a:lnTo>
                    <a:pt x="6627076" y="464"/>
                  </a:lnTo>
                  <a:lnTo>
                    <a:pt x="6628933" y="2324"/>
                  </a:lnTo>
                  <a:lnTo>
                    <a:pt x="6629400" y="3447"/>
                  </a:lnTo>
                  <a:lnTo>
                    <a:pt x="6629400" y="6077"/>
                  </a:lnTo>
                  <a:lnTo>
                    <a:pt x="6628933" y="7200"/>
                  </a:lnTo>
                  <a:lnTo>
                    <a:pt x="6627076" y="9060"/>
                  </a:lnTo>
                  <a:lnTo>
                    <a:pt x="6625952" y="9525"/>
                  </a:lnTo>
                  <a:close/>
                </a:path>
                <a:path w="7105650" h="9525">
                  <a:moveTo>
                    <a:pt x="6673577" y="9525"/>
                  </a:moveTo>
                  <a:lnTo>
                    <a:pt x="6670948" y="9525"/>
                  </a:lnTo>
                  <a:lnTo>
                    <a:pt x="6669824" y="9060"/>
                  </a:lnTo>
                  <a:lnTo>
                    <a:pt x="6667966" y="7200"/>
                  </a:lnTo>
                  <a:lnTo>
                    <a:pt x="6667500" y="6077"/>
                  </a:lnTo>
                  <a:lnTo>
                    <a:pt x="6667500" y="3447"/>
                  </a:lnTo>
                  <a:lnTo>
                    <a:pt x="6667966" y="2324"/>
                  </a:lnTo>
                  <a:lnTo>
                    <a:pt x="6669824" y="464"/>
                  </a:lnTo>
                  <a:lnTo>
                    <a:pt x="6670948" y="0"/>
                  </a:lnTo>
                  <a:lnTo>
                    <a:pt x="6673577" y="0"/>
                  </a:lnTo>
                  <a:lnTo>
                    <a:pt x="6674701" y="464"/>
                  </a:lnTo>
                  <a:lnTo>
                    <a:pt x="6676558" y="2324"/>
                  </a:lnTo>
                  <a:lnTo>
                    <a:pt x="6677025" y="3447"/>
                  </a:lnTo>
                  <a:lnTo>
                    <a:pt x="6677025" y="6077"/>
                  </a:lnTo>
                  <a:lnTo>
                    <a:pt x="6676558" y="7200"/>
                  </a:lnTo>
                  <a:lnTo>
                    <a:pt x="6674701" y="9060"/>
                  </a:lnTo>
                  <a:lnTo>
                    <a:pt x="6673577" y="9525"/>
                  </a:lnTo>
                  <a:close/>
                </a:path>
                <a:path w="7105650" h="9525">
                  <a:moveTo>
                    <a:pt x="6721202" y="9525"/>
                  </a:moveTo>
                  <a:lnTo>
                    <a:pt x="6718573" y="9525"/>
                  </a:lnTo>
                  <a:lnTo>
                    <a:pt x="6717449" y="9060"/>
                  </a:lnTo>
                  <a:lnTo>
                    <a:pt x="6715591" y="7200"/>
                  </a:lnTo>
                  <a:lnTo>
                    <a:pt x="6715125" y="6077"/>
                  </a:lnTo>
                  <a:lnTo>
                    <a:pt x="6715125" y="3447"/>
                  </a:lnTo>
                  <a:lnTo>
                    <a:pt x="6715591" y="2324"/>
                  </a:lnTo>
                  <a:lnTo>
                    <a:pt x="6717449" y="464"/>
                  </a:lnTo>
                  <a:lnTo>
                    <a:pt x="6718573" y="0"/>
                  </a:lnTo>
                  <a:lnTo>
                    <a:pt x="6721202" y="0"/>
                  </a:lnTo>
                  <a:lnTo>
                    <a:pt x="6722326" y="464"/>
                  </a:lnTo>
                  <a:lnTo>
                    <a:pt x="6724183" y="2324"/>
                  </a:lnTo>
                  <a:lnTo>
                    <a:pt x="6724650" y="3447"/>
                  </a:lnTo>
                  <a:lnTo>
                    <a:pt x="6724650" y="6077"/>
                  </a:lnTo>
                  <a:lnTo>
                    <a:pt x="6724183" y="7200"/>
                  </a:lnTo>
                  <a:lnTo>
                    <a:pt x="6722326" y="9060"/>
                  </a:lnTo>
                  <a:lnTo>
                    <a:pt x="6721202" y="9525"/>
                  </a:lnTo>
                  <a:close/>
                </a:path>
                <a:path w="7105650" h="9525">
                  <a:moveTo>
                    <a:pt x="6768827" y="9525"/>
                  </a:moveTo>
                  <a:lnTo>
                    <a:pt x="6766198" y="9525"/>
                  </a:lnTo>
                  <a:lnTo>
                    <a:pt x="6765074" y="9060"/>
                  </a:lnTo>
                  <a:lnTo>
                    <a:pt x="6763216" y="7200"/>
                  </a:lnTo>
                  <a:lnTo>
                    <a:pt x="6762750" y="6077"/>
                  </a:lnTo>
                  <a:lnTo>
                    <a:pt x="6762750" y="3447"/>
                  </a:lnTo>
                  <a:lnTo>
                    <a:pt x="6763216" y="2324"/>
                  </a:lnTo>
                  <a:lnTo>
                    <a:pt x="6765074" y="464"/>
                  </a:lnTo>
                  <a:lnTo>
                    <a:pt x="6766198" y="0"/>
                  </a:lnTo>
                  <a:lnTo>
                    <a:pt x="6768827" y="0"/>
                  </a:lnTo>
                  <a:lnTo>
                    <a:pt x="6769951" y="464"/>
                  </a:lnTo>
                  <a:lnTo>
                    <a:pt x="6771808" y="2324"/>
                  </a:lnTo>
                  <a:lnTo>
                    <a:pt x="6772275" y="3447"/>
                  </a:lnTo>
                  <a:lnTo>
                    <a:pt x="6772275" y="6077"/>
                  </a:lnTo>
                  <a:lnTo>
                    <a:pt x="6771808" y="7200"/>
                  </a:lnTo>
                  <a:lnTo>
                    <a:pt x="6769951" y="9060"/>
                  </a:lnTo>
                  <a:lnTo>
                    <a:pt x="6768827" y="9525"/>
                  </a:lnTo>
                  <a:close/>
                </a:path>
                <a:path w="7105650" h="9525">
                  <a:moveTo>
                    <a:pt x="6816452" y="9525"/>
                  </a:moveTo>
                  <a:lnTo>
                    <a:pt x="6813823" y="9525"/>
                  </a:lnTo>
                  <a:lnTo>
                    <a:pt x="6812699" y="9060"/>
                  </a:lnTo>
                  <a:lnTo>
                    <a:pt x="6810841" y="7200"/>
                  </a:lnTo>
                  <a:lnTo>
                    <a:pt x="6810375" y="6077"/>
                  </a:lnTo>
                  <a:lnTo>
                    <a:pt x="6810375" y="3447"/>
                  </a:lnTo>
                  <a:lnTo>
                    <a:pt x="6810841" y="2324"/>
                  </a:lnTo>
                  <a:lnTo>
                    <a:pt x="6812699" y="464"/>
                  </a:lnTo>
                  <a:lnTo>
                    <a:pt x="6813823" y="0"/>
                  </a:lnTo>
                  <a:lnTo>
                    <a:pt x="6816452" y="0"/>
                  </a:lnTo>
                  <a:lnTo>
                    <a:pt x="6817576" y="464"/>
                  </a:lnTo>
                  <a:lnTo>
                    <a:pt x="6819433" y="2324"/>
                  </a:lnTo>
                  <a:lnTo>
                    <a:pt x="6819900" y="3447"/>
                  </a:lnTo>
                  <a:lnTo>
                    <a:pt x="6819900" y="6077"/>
                  </a:lnTo>
                  <a:lnTo>
                    <a:pt x="6819433" y="7200"/>
                  </a:lnTo>
                  <a:lnTo>
                    <a:pt x="6817576" y="9060"/>
                  </a:lnTo>
                  <a:lnTo>
                    <a:pt x="6816452" y="9525"/>
                  </a:lnTo>
                  <a:close/>
                </a:path>
                <a:path w="7105650" h="9525">
                  <a:moveTo>
                    <a:pt x="6864077" y="9525"/>
                  </a:moveTo>
                  <a:lnTo>
                    <a:pt x="6861448" y="9525"/>
                  </a:lnTo>
                  <a:lnTo>
                    <a:pt x="6860324" y="9060"/>
                  </a:lnTo>
                  <a:lnTo>
                    <a:pt x="6858466" y="7200"/>
                  </a:lnTo>
                  <a:lnTo>
                    <a:pt x="6858000" y="6077"/>
                  </a:lnTo>
                  <a:lnTo>
                    <a:pt x="6858000" y="3447"/>
                  </a:lnTo>
                  <a:lnTo>
                    <a:pt x="6858466" y="2324"/>
                  </a:lnTo>
                  <a:lnTo>
                    <a:pt x="6860324" y="464"/>
                  </a:lnTo>
                  <a:lnTo>
                    <a:pt x="6861448" y="0"/>
                  </a:lnTo>
                  <a:lnTo>
                    <a:pt x="6864077" y="0"/>
                  </a:lnTo>
                  <a:lnTo>
                    <a:pt x="6865201" y="464"/>
                  </a:lnTo>
                  <a:lnTo>
                    <a:pt x="6867058" y="2324"/>
                  </a:lnTo>
                  <a:lnTo>
                    <a:pt x="6867525" y="3447"/>
                  </a:lnTo>
                  <a:lnTo>
                    <a:pt x="6867525" y="6077"/>
                  </a:lnTo>
                  <a:lnTo>
                    <a:pt x="6867058" y="7200"/>
                  </a:lnTo>
                  <a:lnTo>
                    <a:pt x="6865201" y="9060"/>
                  </a:lnTo>
                  <a:lnTo>
                    <a:pt x="6864077" y="9525"/>
                  </a:lnTo>
                  <a:close/>
                </a:path>
                <a:path w="7105650" h="9525">
                  <a:moveTo>
                    <a:pt x="6911702" y="9525"/>
                  </a:moveTo>
                  <a:lnTo>
                    <a:pt x="6909073" y="9525"/>
                  </a:lnTo>
                  <a:lnTo>
                    <a:pt x="6907949" y="9060"/>
                  </a:lnTo>
                  <a:lnTo>
                    <a:pt x="6906091" y="7200"/>
                  </a:lnTo>
                  <a:lnTo>
                    <a:pt x="6905625" y="6077"/>
                  </a:lnTo>
                  <a:lnTo>
                    <a:pt x="6905625" y="3447"/>
                  </a:lnTo>
                  <a:lnTo>
                    <a:pt x="6906091" y="2324"/>
                  </a:lnTo>
                  <a:lnTo>
                    <a:pt x="6907949" y="464"/>
                  </a:lnTo>
                  <a:lnTo>
                    <a:pt x="6909073" y="0"/>
                  </a:lnTo>
                  <a:lnTo>
                    <a:pt x="6911702" y="0"/>
                  </a:lnTo>
                  <a:lnTo>
                    <a:pt x="6912826" y="464"/>
                  </a:lnTo>
                  <a:lnTo>
                    <a:pt x="6914683" y="2324"/>
                  </a:lnTo>
                  <a:lnTo>
                    <a:pt x="6915150" y="3447"/>
                  </a:lnTo>
                  <a:lnTo>
                    <a:pt x="6915150" y="6077"/>
                  </a:lnTo>
                  <a:lnTo>
                    <a:pt x="6914683" y="7200"/>
                  </a:lnTo>
                  <a:lnTo>
                    <a:pt x="6912826" y="9060"/>
                  </a:lnTo>
                  <a:lnTo>
                    <a:pt x="6911702" y="9525"/>
                  </a:lnTo>
                  <a:close/>
                </a:path>
                <a:path w="7105650" h="9525">
                  <a:moveTo>
                    <a:pt x="6959327" y="9525"/>
                  </a:moveTo>
                  <a:lnTo>
                    <a:pt x="6956698" y="9525"/>
                  </a:lnTo>
                  <a:lnTo>
                    <a:pt x="6955574" y="9060"/>
                  </a:lnTo>
                  <a:lnTo>
                    <a:pt x="6953716" y="7200"/>
                  </a:lnTo>
                  <a:lnTo>
                    <a:pt x="6953250" y="6077"/>
                  </a:lnTo>
                  <a:lnTo>
                    <a:pt x="6953250" y="3447"/>
                  </a:lnTo>
                  <a:lnTo>
                    <a:pt x="6953716" y="2324"/>
                  </a:lnTo>
                  <a:lnTo>
                    <a:pt x="6955574" y="464"/>
                  </a:lnTo>
                  <a:lnTo>
                    <a:pt x="6956698" y="0"/>
                  </a:lnTo>
                  <a:lnTo>
                    <a:pt x="6959327" y="0"/>
                  </a:lnTo>
                  <a:lnTo>
                    <a:pt x="6960451" y="464"/>
                  </a:lnTo>
                  <a:lnTo>
                    <a:pt x="6962308" y="2324"/>
                  </a:lnTo>
                  <a:lnTo>
                    <a:pt x="6962775" y="3447"/>
                  </a:lnTo>
                  <a:lnTo>
                    <a:pt x="6962775" y="6077"/>
                  </a:lnTo>
                  <a:lnTo>
                    <a:pt x="6962308" y="7200"/>
                  </a:lnTo>
                  <a:lnTo>
                    <a:pt x="6960451" y="9060"/>
                  </a:lnTo>
                  <a:lnTo>
                    <a:pt x="6959327" y="9525"/>
                  </a:lnTo>
                  <a:close/>
                </a:path>
                <a:path w="7105650" h="9525">
                  <a:moveTo>
                    <a:pt x="7006952" y="9525"/>
                  </a:moveTo>
                  <a:lnTo>
                    <a:pt x="7004323" y="9525"/>
                  </a:lnTo>
                  <a:lnTo>
                    <a:pt x="7003199" y="9060"/>
                  </a:lnTo>
                  <a:lnTo>
                    <a:pt x="7001341" y="7200"/>
                  </a:lnTo>
                  <a:lnTo>
                    <a:pt x="7000875" y="6077"/>
                  </a:lnTo>
                  <a:lnTo>
                    <a:pt x="7000875" y="3447"/>
                  </a:lnTo>
                  <a:lnTo>
                    <a:pt x="7001341" y="2324"/>
                  </a:lnTo>
                  <a:lnTo>
                    <a:pt x="7003199" y="464"/>
                  </a:lnTo>
                  <a:lnTo>
                    <a:pt x="7004323" y="0"/>
                  </a:lnTo>
                  <a:lnTo>
                    <a:pt x="7006952" y="0"/>
                  </a:lnTo>
                  <a:lnTo>
                    <a:pt x="7008076" y="464"/>
                  </a:lnTo>
                  <a:lnTo>
                    <a:pt x="7009933" y="2324"/>
                  </a:lnTo>
                  <a:lnTo>
                    <a:pt x="7010400" y="3447"/>
                  </a:lnTo>
                  <a:lnTo>
                    <a:pt x="7010400" y="6077"/>
                  </a:lnTo>
                  <a:lnTo>
                    <a:pt x="7009933" y="7200"/>
                  </a:lnTo>
                  <a:lnTo>
                    <a:pt x="7008076" y="9060"/>
                  </a:lnTo>
                  <a:lnTo>
                    <a:pt x="7006952" y="9525"/>
                  </a:lnTo>
                  <a:close/>
                </a:path>
                <a:path w="7105650" h="9525">
                  <a:moveTo>
                    <a:pt x="7054577" y="9525"/>
                  </a:moveTo>
                  <a:lnTo>
                    <a:pt x="7051948" y="9525"/>
                  </a:lnTo>
                  <a:lnTo>
                    <a:pt x="7050824" y="9060"/>
                  </a:lnTo>
                  <a:lnTo>
                    <a:pt x="7048966" y="7200"/>
                  </a:lnTo>
                  <a:lnTo>
                    <a:pt x="7048500" y="6077"/>
                  </a:lnTo>
                  <a:lnTo>
                    <a:pt x="7048500" y="3447"/>
                  </a:lnTo>
                  <a:lnTo>
                    <a:pt x="7048966" y="2324"/>
                  </a:lnTo>
                  <a:lnTo>
                    <a:pt x="7050824" y="464"/>
                  </a:lnTo>
                  <a:lnTo>
                    <a:pt x="7051948" y="0"/>
                  </a:lnTo>
                  <a:lnTo>
                    <a:pt x="7054577" y="0"/>
                  </a:lnTo>
                  <a:lnTo>
                    <a:pt x="7055701" y="464"/>
                  </a:lnTo>
                  <a:lnTo>
                    <a:pt x="7057558" y="2324"/>
                  </a:lnTo>
                  <a:lnTo>
                    <a:pt x="7058025" y="3447"/>
                  </a:lnTo>
                  <a:lnTo>
                    <a:pt x="7058025" y="6077"/>
                  </a:lnTo>
                  <a:lnTo>
                    <a:pt x="7057558" y="7200"/>
                  </a:lnTo>
                  <a:lnTo>
                    <a:pt x="7055701" y="9060"/>
                  </a:lnTo>
                  <a:lnTo>
                    <a:pt x="7054577" y="9525"/>
                  </a:lnTo>
                  <a:close/>
                </a:path>
                <a:path w="7105650" h="9525">
                  <a:moveTo>
                    <a:pt x="7102202" y="9525"/>
                  </a:moveTo>
                  <a:lnTo>
                    <a:pt x="7099573" y="9525"/>
                  </a:lnTo>
                  <a:lnTo>
                    <a:pt x="7098449" y="9060"/>
                  </a:lnTo>
                  <a:lnTo>
                    <a:pt x="7096591" y="7200"/>
                  </a:lnTo>
                  <a:lnTo>
                    <a:pt x="7096125" y="6077"/>
                  </a:lnTo>
                  <a:lnTo>
                    <a:pt x="7096125" y="3447"/>
                  </a:lnTo>
                  <a:lnTo>
                    <a:pt x="7096591" y="2324"/>
                  </a:lnTo>
                  <a:lnTo>
                    <a:pt x="7098449" y="464"/>
                  </a:lnTo>
                  <a:lnTo>
                    <a:pt x="7099573" y="0"/>
                  </a:lnTo>
                  <a:lnTo>
                    <a:pt x="7102202" y="0"/>
                  </a:lnTo>
                  <a:lnTo>
                    <a:pt x="7103326" y="464"/>
                  </a:lnTo>
                  <a:lnTo>
                    <a:pt x="7105183" y="2324"/>
                  </a:lnTo>
                  <a:lnTo>
                    <a:pt x="7105650" y="3447"/>
                  </a:lnTo>
                  <a:lnTo>
                    <a:pt x="7105650" y="6077"/>
                  </a:lnTo>
                  <a:lnTo>
                    <a:pt x="7105183" y="7200"/>
                  </a:lnTo>
                  <a:lnTo>
                    <a:pt x="7103326" y="9060"/>
                  </a:lnTo>
                  <a:lnTo>
                    <a:pt x="7102202" y="9525"/>
                  </a:lnTo>
                  <a:close/>
                </a:path>
              </a:pathLst>
            </a:custGeom>
            <a:solidFill>
              <a:srgbClr val="C6C2BE"/>
            </a:solidFill>
          </p:spPr>
          <p:txBody>
            <a:bodyPr wrap="square" lIns="0" tIns="0" rIns="0" bIns="0" rtlCol="0"/>
            <a:lstStyle/>
            <a:p>
              <a:endParaRPr sz="5625" dirty="0"/>
            </a:p>
          </p:txBody>
        </p:sp>
      </p:grpSp>
      <p:sp>
        <p:nvSpPr>
          <p:cNvPr id="85" name="object 85"/>
          <p:cNvSpPr txBox="1"/>
          <p:nvPr/>
        </p:nvSpPr>
        <p:spPr>
          <a:xfrm>
            <a:off x="4700550" y="12358887"/>
            <a:ext cx="140494" cy="283797"/>
          </a:xfrm>
          <a:prstGeom prst="rect">
            <a:avLst/>
          </a:prstGeom>
        </p:spPr>
        <p:txBody>
          <a:bodyPr vert="horz" wrap="square" lIns="0" tIns="23813" rIns="0" bIns="0" rtlCol="0">
            <a:spAutoFit/>
          </a:bodyPr>
          <a:lstStyle/>
          <a:p>
            <a:pPr>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86" name="object 86"/>
          <p:cNvSpPr/>
          <p:nvPr/>
        </p:nvSpPr>
        <p:spPr>
          <a:xfrm>
            <a:off x="4985717" y="10167104"/>
            <a:ext cx="13324283" cy="1194197"/>
          </a:xfrm>
          <a:custGeom>
            <a:avLst/>
            <a:gdLst/>
            <a:ahLst/>
            <a:cxnLst/>
            <a:rect l="l" t="t" r="r" b="b"/>
            <a:pathLst>
              <a:path w="7106284" h="636904">
                <a:moveTo>
                  <a:pt x="9537" y="630720"/>
                </a:moveTo>
                <a:lnTo>
                  <a:pt x="9067" y="629602"/>
                </a:lnTo>
                <a:lnTo>
                  <a:pt x="7200" y="627735"/>
                </a:lnTo>
                <a:lnTo>
                  <a:pt x="6083" y="627278"/>
                </a:lnTo>
                <a:lnTo>
                  <a:pt x="3454" y="627278"/>
                </a:lnTo>
                <a:lnTo>
                  <a:pt x="2336" y="627735"/>
                </a:lnTo>
                <a:lnTo>
                  <a:pt x="469" y="629602"/>
                </a:lnTo>
                <a:lnTo>
                  <a:pt x="0" y="630720"/>
                </a:lnTo>
                <a:lnTo>
                  <a:pt x="0" y="633349"/>
                </a:lnTo>
                <a:lnTo>
                  <a:pt x="469" y="634479"/>
                </a:lnTo>
                <a:lnTo>
                  <a:pt x="2336" y="636333"/>
                </a:lnTo>
                <a:lnTo>
                  <a:pt x="3454" y="636803"/>
                </a:lnTo>
                <a:lnTo>
                  <a:pt x="6083" y="636803"/>
                </a:lnTo>
                <a:lnTo>
                  <a:pt x="7200" y="636333"/>
                </a:lnTo>
                <a:lnTo>
                  <a:pt x="9067" y="634479"/>
                </a:lnTo>
                <a:lnTo>
                  <a:pt x="9537" y="633349"/>
                </a:lnTo>
                <a:lnTo>
                  <a:pt x="9537" y="630720"/>
                </a:lnTo>
                <a:close/>
              </a:path>
              <a:path w="7106284" h="636904">
                <a:moveTo>
                  <a:pt x="9537" y="3441"/>
                </a:moveTo>
                <a:lnTo>
                  <a:pt x="9067" y="2324"/>
                </a:lnTo>
                <a:lnTo>
                  <a:pt x="7200" y="457"/>
                </a:lnTo>
                <a:lnTo>
                  <a:pt x="6083" y="0"/>
                </a:lnTo>
                <a:lnTo>
                  <a:pt x="3454" y="0"/>
                </a:lnTo>
                <a:lnTo>
                  <a:pt x="2336" y="457"/>
                </a:lnTo>
                <a:lnTo>
                  <a:pt x="469" y="2324"/>
                </a:lnTo>
                <a:lnTo>
                  <a:pt x="0" y="3441"/>
                </a:lnTo>
                <a:lnTo>
                  <a:pt x="0" y="6070"/>
                </a:lnTo>
                <a:lnTo>
                  <a:pt x="469" y="7200"/>
                </a:lnTo>
                <a:lnTo>
                  <a:pt x="2336" y="9055"/>
                </a:lnTo>
                <a:lnTo>
                  <a:pt x="3454" y="9525"/>
                </a:lnTo>
                <a:lnTo>
                  <a:pt x="6083" y="9525"/>
                </a:lnTo>
                <a:lnTo>
                  <a:pt x="7200" y="9055"/>
                </a:lnTo>
                <a:lnTo>
                  <a:pt x="9067" y="7200"/>
                </a:lnTo>
                <a:lnTo>
                  <a:pt x="9537" y="6070"/>
                </a:lnTo>
                <a:lnTo>
                  <a:pt x="9537" y="3441"/>
                </a:lnTo>
                <a:close/>
              </a:path>
              <a:path w="7106284" h="636904">
                <a:moveTo>
                  <a:pt x="57162" y="630720"/>
                </a:moveTo>
                <a:lnTo>
                  <a:pt x="56692" y="629602"/>
                </a:lnTo>
                <a:lnTo>
                  <a:pt x="54825" y="627735"/>
                </a:lnTo>
                <a:lnTo>
                  <a:pt x="53708" y="627278"/>
                </a:lnTo>
                <a:lnTo>
                  <a:pt x="51079" y="627278"/>
                </a:lnTo>
                <a:lnTo>
                  <a:pt x="49961" y="627735"/>
                </a:lnTo>
                <a:lnTo>
                  <a:pt x="48094" y="629602"/>
                </a:lnTo>
                <a:lnTo>
                  <a:pt x="47637" y="630720"/>
                </a:lnTo>
                <a:lnTo>
                  <a:pt x="47637" y="633349"/>
                </a:lnTo>
                <a:lnTo>
                  <a:pt x="48094" y="634479"/>
                </a:lnTo>
                <a:lnTo>
                  <a:pt x="49961" y="636333"/>
                </a:lnTo>
                <a:lnTo>
                  <a:pt x="51079" y="636803"/>
                </a:lnTo>
                <a:lnTo>
                  <a:pt x="53708" y="636803"/>
                </a:lnTo>
                <a:lnTo>
                  <a:pt x="54825" y="636333"/>
                </a:lnTo>
                <a:lnTo>
                  <a:pt x="56692" y="634479"/>
                </a:lnTo>
                <a:lnTo>
                  <a:pt x="57162" y="633349"/>
                </a:lnTo>
                <a:lnTo>
                  <a:pt x="57162" y="630720"/>
                </a:lnTo>
                <a:close/>
              </a:path>
              <a:path w="7106284" h="636904">
                <a:moveTo>
                  <a:pt x="57162" y="3441"/>
                </a:moveTo>
                <a:lnTo>
                  <a:pt x="56692" y="2324"/>
                </a:lnTo>
                <a:lnTo>
                  <a:pt x="54825" y="457"/>
                </a:lnTo>
                <a:lnTo>
                  <a:pt x="53708" y="0"/>
                </a:lnTo>
                <a:lnTo>
                  <a:pt x="51079" y="0"/>
                </a:lnTo>
                <a:lnTo>
                  <a:pt x="49961" y="457"/>
                </a:lnTo>
                <a:lnTo>
                  <a:pt x="48094" y="2324"/>
                </a:lnTo>
                <a:lnTo>
                  <a:pt x="47637" y="3441"/>
                </a:lnTo>
                <a:lnTo>
                  <a:pt x="47637" y="6070"/>
                </a:lnTo>
                <a:lnTo>
                  <a:pt x="48094" y="7200"/>
                </a:lnTo>
                <a:lnTo>
                  <a:pt x="49961" y="9055"/>
                </a:lnTo>
                <a:lnTo>
                  <a:pt x="51079" y="9525"/>
                </a:lnTo>
                <a:lnTo>
                  <a:pt x="53708" y="9525"/>
                </a:lnTo>
                <a:lnTo>
                  <a:pt x="54825" y="9055"/>
                </a:lnTo>
                <a:lnTo>
                  <a:pt x="56692" y="7200"/>
                </a:lnTo>
                <a:lnTo>
                  <a:pt x="57162" y="6070"/>
                </a:lnTo>
                <a:lnTo>
                  <a:pt x="57162" y="3441"/>
                </a:lnTo>
                <a:close/>
              </a:path>
              <a:path w="7106284" h="636904">
                <a:moveTo>
                  <a:pt x="104787" y="630720"/>
                </a:moveTo>
                <a:lnTo>
                  <a:pt x="104317" y="629602"/>
                </a:lnTo>
                <a:lnTo>
                  <a:pt x="102450" y="627735"/>
                </a:lnTo>
                <a:lnTo>
                  <a:pt x="101333" y="627278"/>
                </a:lnTo>
                <a:lnTo>
                  <a:pt x="98704" y="627278"/>
                </a:lnTo>
                <a:lnTo>
                  <a:pt x="97586" y="627735"/>
                </a:lnTo>
                <a:lnTo>
                  <a:pt x="95719" y="629602"/>
                </a:lnTo>
                <a:lnTo>
                  <a:pt x="95262" y="630720"/>
                </a:lnTo>
                <a:lnTo>
                  <a:pt x="95262" y="633349"/>
                </a:lnTo>
                <a:lnTo>
                  <a:pt x="95719" y="634479"/>
                </a:lnTo>
                <a:lnTo>
                  <a:pt x="97586" y="636333"/>
                </a:lnTo>
                <a:lnTo>
                  <a:pt x="98704" y="636803"/>
                </a:lnTo>
                <a:lnTo>
                  <a:pt x="101333" y="636803"/>
                </a:lnTo>
                <a:lnTo>
                  <a:pt x="102450" y="636333"/>
                </a:lnTo>
                <a:lnTo>
                  <a:pt x="104317" y="634479"/>
                </a:lnTo>
                <a:lnTo>
                  <a:pt x="104787" y="633349"/>
                </a:lnTo>
                <a:lnTo>
                  <a:pt x="104787" y="630720"/>
                </a:lnTo>
                <a:close/>
              </a:path>
              <a:path w="7106284" h="636904">
                <a:moveTo>
                  <a:pt x="104787" y="3441"/>
                </a:moveTo>
                <a:lnTo>
                  <a:pt x="104317" y="2324"/>
                </a:lnTo>
                <a:lnTo>
                  <a:pt x="102450" y="457"/>
                </a:lnTo>
                <a:lnTo>
                  <a:pt x="101333" y="0"/>
                </a:lnTo>
                <a:lnTo>
                  <a:pt x="98704" y="0"/>
                </a:lnTo>
                <a:lnTo>
                  <a:pt x="97586" y="457"/>
                </a:lnTo>
                <a:lnTo>
                  <a:pt x="95719" y="2324"/>
                </a:lnTo>
                <a:lnTo>
                  <a:pt x="95262" y="3441"/>
                </a:lnTo>
                <a:lnTo>
                  <a:pt x="95262" y="6070"/>
                </a:lnTo>
                <a:lnTo>
                  <a:pt x="95719" y="7200"/>
                </a:lnTo>
                <a:lnTo>
                  <a:pt x="97586" y="9055"/>
                </a:lnTo>
                <a:lnTo>
                  <a:pt x="98704" y="9525"/>
                </a:lnTo>
                <a:lnTo>
                  <a:pt x="101333" y="9525"/>
                </a:lnTo>
                <a:lnTo>
                  <a:pt x="102450" y="9055"/>
                </a:lnTo>
                <a:lnTo>
                  <a:pt x="104317" y="7200"/>
                </a:lnTo>
                <a:lnTo>
                  <a:pt x="104787" y="6070"/>
                </a:lnTo>
                <a:lnTo>
                  <a:pt x="104787" y="3441"/>
                </a:lnTo>
                <a:close/>
              </a:path>
              <a:path w="7106284" h="636904">
                <a:moveTo>
                  <a:pt x="152412" y="630720"/>
                </a:moveTo>
                <a:lnTo>
                  <a:pt x="151942" y="629602"/>
                </a:lnTo>
                <a:lnTo>
                  <a:pt x="150075" y="627735"/>
                </a:lnTo>
                <a:lnTo>
                  <a:pt x="148958" y="627278"/>
                </a:lnTo>
                <a:lnTo>
                  <a:pt x="146329" y="627278"/>
                </a:lnTo>
                <a:lnTo>
                  <a:pt x="145211" y="627735"/>
                </a:lnTo>
                <a:lnTo>
                  <a:pt x="143344" y="629602"/>
                </a:lnTo>
                <a:lnTo>
                  <a:pt x="142887" y="630720"/>
                </a:lnTo>
                <a:lnTo>
                  <a:pt x="142887" y="633349"/>
                </a:lnTo>
                <a:lnTo>
                  <a:pt x="143344" y="634479"/>
                </a:lnTo>
                <a:lnTo>
                  <a:pt x="145211" y="636333"/>
                </a:lnTo>
                <a:lnTo>
                  <a:pt x="146329" y="636803"/>
                </a:lnTo>
                <a:lnTo>
                  <a:pt x="148958" y="636803"/>
                </a:lnTo>
                <a:lnTo>
                  <a:pt x="150075" y="636333"/>
                </a:lnTo>
                <a:lnTo>
                  <a:pt x="151942" y="634479"/>
                </a:lnTo>
                <a:lnTo>
                  <a:pt x="152412" y="633349"/>
                </a:lnTo>
                <a:lnTo>
                  <a:pt x="152412" y="630720"/>
                </a:lnTo>
                <a:close/>
              </a:path>
              <a:path w="7106284" h="636904">
                <a:moveTo>
                  <a:pt x="152412" y="3441"/>
                </a:moveTo>
                <a:lnTo>
                  <a:pt x="151942" y="2324"/>
                </a:lnTo>
                <a:lnTo>
                  <a:pt x="150075" y="457"/>
                </a:lnTo>
                <a:lnTo>
                  <a:pt x="148958" y="0"/>
                </a:lnTo>
                <a:lnTo>
                  <a:pt x="146329" y="0"/>
                </a:lnTo>
                <a:lnTo>
                  <a:pt x="145211" y="457"/>
                </a:lnTo>
                <a:lnTo>
                  <a:pt x="143344" y="2324"/>
                </a:lnTo>
                <a:lnTo>
                  <a:pt x="142887" y="3441"/>
                </a:lnTo>
                <a:lnTo>
                  <a:pt x="142887" y="6070"/>
                </a:lnTo>
                <a:lnTo>
                  <a:pt x="143344" y="7200"/>
                </a:lnTo>
                <a:lnTo>
                  <a:pt x="145211" y="9055"/>
                </a:lnTo>
                <a:lnTo>
                  <a:pt x="146329" y="9525"/>
                </a:lnTo>
                <a:lnTo>
                  <a:pt x="148958" y="9525"/>
                </a:lnTo>
                <a:lnTo>
                  <a:pt x="150075" y="9055"/>
                </a:lnTo>
                <a:lnTo>
                  <a:pt x="151942" y="7200"/>
                </a:lnTo>
                <a:lnTo>
                  <a:pt x="152412" y="6070"/>
                </a:lnTo>
                <a:lnTo>
                  <a:pt x="152412" y="3441"/>
                </a:lnTo>
                <a:close/>
              </a:path>
              <a:path w="7106284" h="636904">
                <a:moveTo>
                  <a:pt x="200037" y="630720"/>
                </a:moveTo>
                <a:lnTo>
                  <a:pt x="199567" y="629602"/>
                </a:lnTo>
                <a:lnTo>
                  <a:pt x="197700" y="627735"/>
                </a:lnTo>
                <a:lnTo>
                  <a:pt x="196583" y="627278"/>
                </a:lnTo>
                <a:lnTo>
                  <a:pt x="193954" y="627278"/>
                </a:lnTo>
                <a:lnTo>
                  <a:pt x="192836" y="627735"/>
                </a:lnTo>
                <a:lnTo>
                  <a:pt x="190969" y="629602"/>
                </a:lnTo>
                <a:lnTo>
                  <a:pt x="190512" y="630720"/>
                </a:lnTo>
                <a:lnTo>
                  <a:pt x="190512" y="633349"/>
                </a:lnTo>
                <a:lnTo>
                  <a:pt x="190969" y="634479"/>
                </a:lnTo>
                <a:lnTo>
                  <a:pt x="192836" y="636333"/>
                </a:lnTo>
                <a:lnTo>
                  <a:pt x="193954" y="636803"/>
                </a:lnTo>
                <a:lnTo>
                  <a:pt x="196583" y="636803"/>
                </a:lnTo>
                <a:lnTo>
                  <a:pt x="197700" y="636333"/>
                </a:lnTo>
                <a:lnTo>
                  <a:pt x="199567" y="634479"/>
                </a:lnTo>
                <a:lnTo>
                  <a:pt x="200037" y="633349"/>
                </a:lnTo>
                <a:lnTo>
                  <a:pt x="200037" y="630720"/>
                </a:lnTo>
                <a:close/>
              </a:path>
              <a:path w="7106284" h="636904">
                <a:moveTo>
                  <a:pt x="200037" y="3441"/>
                </a:moveTo>
                <a:lnTo>
                  <a:pt x="199567" y="2324"/>
                </a:lnTo>
                <a:lnTo>
                  <a:pt x="197700" y="457"/>
                </a:lnTo>
                <a:lnTo>
                  <a:pt x="196583" y="0"/>
                </a:lnTo>
                <a:lnTo>
                  <a:pt x="193954" y="0"/>
                </a:lnTo>
                <a:lnTo>
                  <a:pt x="192836" y="457"/>
                </a:lnTo>
                <a:lnTo>
                  <a:pt x="190969" y="2324"/>
                </a:lnTo>
                <a:lnTo>
                  <a:pt x="190512" y="3441"/>
                </a:lnTo>
                <a:lnTo>
                  <a:pt x="190512" y="6070"/>
                </a:lnTo>
                <a:lnTo>
                  <a:pt x="190969" y="7200"/>
                </a:lnTo>
                <a:lnTo>
                  <a:pt x="192836" y="9055"/>
                </a:lnTo>
                <a:lnTo>
                  <a:pt x="193954" y="9525"/>
                </a:lnTo>
                <a:lnTo>
                  <a:pt x="196583" y="9525"/>
                </a:lnTo>
                <a:lnTo>
                  <a:pt x="197700" y="9055"/>
                </a:lnTo>
                <a:lnTo>
                  <a:pt x="199567" y="7200"/>
                </a:lnTo>
                <a:lnTo>
                  <a:pt x="200037" y="6070"/>
                </a:lnTo>
                <a:lnTo>
                  <a:pt x="200037" y="3441"/>
                </a:lnTo>
                <a:close/>
              </a:path>
              <a:path w="7106284" h="636904">
                <a:moveTo>
                  <a:pt x="247662" y="630720"/>
                </a:moveTo>
                <a:lnTo>
                  <a:pt x="247192" y="629602"/>
                </a:lnTo>
                <a:lnTo>
                  <a:pt x="245325" y="627735"/>
                </a:lnTo>
                <a:lnTo>
                  <a:pt x="244208" y="627278"/>
                </a:lnTo>
                <a:lnTo>
                  <a:pt x="241579" y="627278"/>
                </a:lnTo>
                <a:lnTo>
                  <a:pt x="240461" y="627735"/>
                </a:lnTo>
                <a:lnTo>
                  <a:pt x="238594" y="629602"/>
                </a:lnTo>
                <a:lnTo>
                  <a:pt x="238137" y="630720"/>
                </a:lnTo>
                <a:lnTo>
                  <a:pt x="238137" y="633349"/>
                </a:lnTo>
                <a:lnTo>
                  <a:pt x="238594" y="634479"/>
                </a:lnTo>
                <a:lnTo>
                  <a:pt x="240461" y="636333"/>
                </a:lnTo>
                <a:lnTo>
                  <a:pt x="241579" y="636803"/>
                </a:lnTo>
                <a:lnTo>
                  <a:pt x="244208" y="636803"/>
                </a:lnTo>
                <a:lnTo>
                  <a:pt x="245325" y="636333"/>
                </a:lnTo>
                <a:lnTo>
                  <a:pt x="247192" y="634479"/>
                </a:lnTo>
                <a:lnTo>
                  <a:pt x="247662" y="633349"/>
                </a:lnTo>
                <a:lnTo>
                  <a:pt x="247662" y="630720"/>
                </a:lnTo>
                <a:close/>
              </a:path>
              <a:path w="7106284" h="636904">
                <a:moveTo>
                  <a:pt x="247662" y="3441"/>
                </a:moveTo>
                <a:lnTo>
                  <a:pt x="247192" y="2324"/>
                </a:lnTo>
                <a:lnTo>
                  <a:pt x="245325" y="457"/>
                </a:lnTo>
                <a:lnTo>
                  <a:pt x="244208" y="0"/>
                </a:lnTo>
                <a:lnTo>
                  <a:pt x="241579" y="0"/>
                </a:lnTo>
                <a:lnTo>
                  <a:pt x="240461" y="457"/>
                </a:lnTo>
                <a:lnTo>
                  <a:pt x="238594" y="2324"/>
                </a:lnTo>
                <a:lnTo>
                  <a:pt x="238137" y="3441"/>
                </a:lnTo>
                <a:lnTo>
                  <a:pt x="238137" y="6070"/>
                </a:lnTo>
                <a:lnTo>
                  <a:pt x="238594" y="7200"/>
                </a:lnTo>
                <a:lnTo>
                  <a:pt x="240461" y="9055"/>
                </a:lnTo>
                <a:lnTo>
                  <a:pt x="241579" y="9525"/>
                </a:lnTo>
                <a:lnTo>
                  <a:pt x="244208" y="9525"/>
                </a:lnTo>
                <a:lnTo>
                  <a:pt x="245325" y="9055"/>
                </a:lnTo>
                <a:lnTo>
                  <a:pt x="247192" y="7200"/>
                </a:lnTo>
                <a:lnTo>
                  <a:pt x="247662" y="6070"/>
                </a:lnTo>
                <a:lnTo>
                  <a:pt x="247662" y="3441"/>
                </a:lnTo>
                <a:close/>
              </a:path>
              <a:path w="7106284" h="636904">
                <a:moveTo>
                  <a:pt x="295287" y="630720"/>
                </a:moveTo>
                <a:lnTo>
                  <a:pt x="294817" y="629602"/>
                </a:lnTo>
                <a:lnTo>
                  <a:pt x="292950" y="627735"/>
                </a:lnTo>
                <a:lnTo>
                  <a:pt x="291833" y="627278"/>
                </a:lnTo>
                <a:lnTo>
                  <a:pt x="289204" y="627278"/>
                </a:lnTo>
                <a:lnTo>
                  <a:pt x="288086" y="627735"/>
                </a:lnTo>
                <a:lnTo>
                  <a:pt x="286219" y="629602"/>
                </a:lnTo>
                <a:lnTo>
                  <a:pt x="285762" y="630720"/>
                </a:lnTo>
                <a:lnTo>
                  <a:pt x="285762" y="633349"/>
                </a:lnTo>
                <a:lnTo>
                  <a:pt x="286219" y="634479"/>
                </a:lnTo>
                <a:lnTo>
                  <a:pt x="288086" y="636333"/>
                </a:lnTo>
                <a:lnTo>
                  <a:pt x="289204" y="636803"/>
                </a:lnTo>
                <a:lnTo>
                  <a:pt x="291833" y="636803"/>
                </a:lnTo>
                <a:lnTo>
                  <a:pt x="292950" y="636333"/>
                </a:lnTo>
                <a:lnTo>
                  <a:pt x="294817" y="634479"/>
                </a:lnTo>
                <a:lnTo>
                  <a:pt x="295287" y="633349"/>
                </a:lnTo>
                <a:lnTo>
                  <a:pt x="295287" y="630720"/>
                </a:lnTo>
                <a:close/>
              </a:path>
              <a:path w="7106284" h="636904">
                <a:moveTo>
                  <a:pt x="295287" y="3441"/>
                </a:moveTo>
                <a:lnTo>
                  <a:pt x="294817" y="2324"/>
                </a:lnTo>
                <a:lnTo>
                  <a:pt x="292950" y="457"/>
                </a:lnTo>
                <a:lnTo>
                  <a:pt x="291833" y="0"/>
                </a:lnTo>
                <a:lnTo>
                  <a:pt x="289204" y="0"/>
                </a:lnTo>
                <a:lnTo>
                  <a:pt x="288086" y="457"/>
                </a:lnTo>
                <a:lnTo>
                  <a:pt x="286219" y="2324"/>
                </a:lnTo>
                <a:lnTo>
                  <a:pt x="285762" y="3441"/>
                </a:lnTo>
                <a:lnTo>
                  <a:pt x="285762" y="6070"/>
                </a:lnTo>
                <a:lnTo>
                  <a:pt x="286219" y="7200"/>
                </a:lnTo>
                <a:lnTo>
                  <a:pt x="288086" y="9055"/>
                </a:lnTo>
                <a:lnTo>
                  <a:pt x="289204" y="9525"/>
                </a:lnTo>
                <a:lnTo>
                  <a:pt x="291833" y="9525"/>
                </a:lnTo>
                <a:lnTo>
                  <a:pt x="292950" y="9055"/>
                </a:lnTo>
                <a:lnTo>
                  <a:pt x="294817" y="7200"/>
                </a:lnTo>
                <a:lnTo>
                  <a:pt x="295287" y="6070"/>
                </a:lnTo>
                <a:lnTo>
                  <a:pt x="295287" y="3441"/>
                </a:lnTo>
                <a:close/>
              </a:path>
              <a:path w="7106284" h="636904">
                <a:moveTo>
                  <a:pt x="342912" y="630720"/>
                </a:moveTo>
                <a:lnTo>
                  <a:pt x="342442" y="629602"/>
                </a:lnTo>
                <a:lnTo>
                  <a:pt x="340575" y="627735"/>
                </a:lnTo>
                <a:lnTo>
                  <a:pt x="339458" y="627278"/>
                </a:lnTo>
                <a:lnTo>
                  <a:pt x="336829" y="627278"/>
                </a:lnTo>
                <a:lnTo>
                  <a:pt x="335711" y="627735"/>
                </a:lnTo>
                <a:lnTo>
                  <a:pt x="333844" y="629602"/>
                </a:lnTo>
                <a:lnTo>
                  <a:pt x="333387" y="630720"/>
                </a:lnTo>
                <a:lnTo>
                  <a:pt x="333387" y="633349"/>
                </a:lnTo>
                <a:lnTo>
                  <a:pt x="333844" y="634479"/>
                </a:lnTo>
                <a:lnTo>
                  <a:pt x="335711" y="636333"/>
                </a:lnTo>
                <a:lnTo>
                  <a:pt x="336829" y="636803"/>
                </a:lnTo>
                <a:lnTo>
                  <a:pt x="339458" y="636803"/>
                </a:lnTo>
                <a:lnTo>
                  <a:pt x="340575" y="636333"/>
                </a:lnTo>
                <a:lnTo>
                  <a:pt x="342442" y="634479"/>
                </a:lnTo>
                <a:lnTo>
                  <a:pt x="342912" y="633349"/>
                </a:lnTo>
                <a:lnTo>
                  <a:pt x="342912" y="630720"/>
                </a:lnTo>
                <a:close/>
              </a:path>
              <a:path w="7106284" h="636904">
                <a:moveTo>
                  <a:pt x="342912" y="3441"/>
                </a:moveTo>
                <a:lnTo>
                  <a:pt x="342442" y="2324"/>
                </a:lnTo>
                <a:lnTo>
                  <a:pt x="340575" y="457"/>
                </a:lnTo>
                <a:lnTo>
                  <a:pt x="339458" y="0"/>
                </a:lnTo>
                <a:lnTo>
                  <a:pt x="336829" y="0"/>
                </a:lnTo>
                <a:lnTo>
                  <a:pt x="335711" y="457"/>
                </a:lnTo>
                <a:lnTo>
                  <a:pt x="333844" y="2324"/>
                </a:lnTo>
                <a:lnTo>
                  <a:pt x="333387" y="3441"/>
                </a:lnTo>
                <a:lnTo>
                  <a:pt x="333387" y="6070"/>
                </a:lnTo>
                <a:lnTo>
                  <a:pt x="333844" y="7200"/>
                </a:lnTo>
                <a:lnTo>
                  <a:pt x="335711" y="9055"/>
                </a:lnTo>
                <a:lnTo>
                  <a:pt x="336829" y="9525"/>
                </a:lnTo>
                <a:lnTo>
                  <a:pt x="339458" y="9525"/>
                </a:lnTo>
                <a:lnTo>
                  <a:pt x="340575" y="9055"/>
                </a:lnTo>
                <a:lnTo>
                  <a:pt x="342442" y="7200"/>
                </a:lnTo>
                <a:lnTo>
                  <a:pt x="342912" y="6070"/>
                </a:lnTo>
                <a:lnTo>
                  <a:pt x="342912" y="3441"/>
                </a:lnTo>
                <a:close/>
              </a:path>
              <a:path w="7106284" h="636904">
                <a:moveTo>
                  <a:pt x="390537" y="630720"/>
                </a:moveTo>
                <a:lnTo>
                  <a:pt x="390067" y="629602"/>
                </a:lnTo>
                <a:lnTo>
                  <a:pt x="388200" y="627735"/>
                </a:lnTo>
                <a:lnTo>
                  <a:pt x="387083" y="627278"/>
                </a:lnTo>
                <a:lnTo>
                  <a:pt x="384454" y="627278"/>
                </a:lnTo>
                <a:lnTo>
                  <a:pt x="383336" y="627735"/>
                </a:lnTo>
                <a:lnTo>
                  <a:pt x="381469" y="629602"/>
                </a:lnTo>
                <a:lnTo>
                  <a:pt x="381012" y="630720"/>
                </a:lnTo>
                <a:lnTo>
                  <a:pt x="381012" y="633349"/>
                </a:lnTo>
                <a:lnTo>
                  <a:pt x="381469" y="634479"/>
                </a:lnTo>
                <a:lnTo>
                  <a:pt x="383336" y="636333"/>
                </a:lnTo>
                <a:lnTo>
                  <a:pt x="384454" y="636803"/>
                </a:lnTo>
                <a:lnTo>
                  <a:pt x="387083" y="636803"/>
                </a:lnTo>
                <a:lnTo>
                  <a:pt x="388200" y="636333"/>
                </a:lnTo>
                <a:lnTo>
                  <a:pt x="390067" y="634479"/>
                </a:lnTo>
                <a:lnTo>
                  <a:pt x="390537" y="633349"/>
                </a:lnTo>
                <a:lnTo>
                  <a:pt x="390537" y="630720"/>
                </a:lnTo>
                <a:close/>
              </a:path>
              <a:path w="7106284" h="636904">
                <a:moveTo>
                  <a:pt x="390537" y="3441"/>
                </a:moveTo>
                <a:lnTo>
                  <a:pt x="390067" y="2324"/>
                </a:lnTo>
                <a:lnTo>
                  <a:pt x="388200" y="457"/>
                </a:lnTo>
                <a:lnTo>
                  <a:pt x="387083" y="0"/>
                </a:lnTo>
                <a:lnTo>
                  <a:pt x="384454" y="0"/>
                </a:lnTo>
                <a:lnTo>
                  <a:pt x="383336" y="457"/>
                </a:lnTo>
                <a:lnTo>
                  <a:pt x="381469" y="2324"/>
                </a:lnTo>
                <a:lnTo>
                  <a:pt x="381012" y="3441"/>
                </a:lnTo>
                <a:lnTo>
                  <a:pt x="381012" y="6070"/>
                </a:lnTo>
                <a:lnTo>
                  <a:pt x="381469" y="7200"/>
                </a:lnTo>
                <a:lnTo>
                  <a:pt x="383336" y="9055"/>
                </a:lnTo>
                <a:lnTo>
                  <a:pt x="384454" y="9525"/>
                </a:lnTo>
                <a:lnTo>
                  <a:pt x="387083" y="9525"/>
                </a:lnTo>
                <a:lnTo>
                  <a:pt x="388200" y="9055"/>
                </a:lnTo>
                <a:lnTo>
                  <a:pt x="390067" y="7200"/>
                </a:lnTo>
                <a:lnTo>
                  <a:pt x="390537" y="6070"/>
                </a:lnTo>
                <a:lnTo>
                  <a:pt x="390537" y="3441"/>
                </a:lnTo>
                <a:close/>
              </a:path>
              <a:path w="7106284" h="636904">
                <a:moveTo>
                  <a:pt x="438162" y="630720"/>
                </a:moveTo>
                <a:lnTo>
                  <a:pt x="437692" y="629602"/>
                </a:lnTo>
                <a:lnTo>
                  <a:pt x="435825" y="627735"/>
                </a:lnTo>
                <a:lnTo>
                  <a:pt x="434708" y="627278"/>
                </a:lnTo>
                <a:lnTo>
                  <a:pt x="432079" y="627278"/>
                </a:lnTo>
                <a:lnTo>
                  <a:pt x="430961" y="627735"/>
                </a:lnTo>
                <a:lnTo>
                  <a:pt x="429094" y="629602"/>
                </a:lnTo>
                <a:lnTo>
                  <a:pt x="428637" y="630720"/>
                </a:lnTo>
                <a:lnTo>
                  <a:pt x="428637" y="633349"/>
                </a:lnTo>
                <a:lnTo>
                  <a:pt x="429094" y="634479"/>
                </a:lnTo>
                <a:lnTo>
                  <a:pt x="430961" y="636333"/>
                </a:lnTo>
                <a:lnTo>
                  <a:pt x="432079" y="636803"/>
                </a:lnTo>
                <a:lnTo>
                  <a:pt x="434708" y="636803"/>
                </a:lnTo>
                <a:lnTo>
                  <a:pt x="435825" y="636333"/>
                </a:lnTo>
                <a:lnTo>
                  <a:pt x="437692" y="634479"/>
                </a:lnTo>
                <a:lnTo>
                  <a:pt x="438162" y="633349"/>
                </a:lnTo>
                <a:lnTo>
                  <a:pt x="438162" y="630720"/>
                </a:lnTo>
                <a:close/>
              </a:path>
              <a:path w="7106284" h="636904">
                <a:moveTo>
                  <a:pt x="438162" y="3441"/>
                </a:moveTo>
                <a:lnTo>
                  <a:pt x="437692" y="2324"/>
                </a:lnTo>
                <a:lnTo>
                  <a:pt x="435825" y="457"/>
                </a:lnTo>
                <a:lnTo>
                  <a:pt x="434708" y="0"/>
                </a:lnTo>
                <a:lnTo>
                  <a:pt x="432079" y="0"/>
                </a:lnTo>
                <a:lnTo>
                  <a:pt x="430961" y="457"/>
                </a:lnTo>
                <a:lnTo>
                  <a:pt x="429094" y="2324"/>
                </a:lnTo>
                <a:lnTo>
                  <a:pt x="428637" y="3441"/>
                </a:lnTo>
                <a:lnTo>
                  <a:pt x="428637" y="6070"/>
                </a:lnTo>
                <a:lnTo>
                  <a:pt x="429094" y="7200"/>
                </a:lnTo>
                <a:lnTo>
                  <a:pt x="430961" y="9055"/>
                </a:lnTo>
                <a:lnTo>
                  <a:pt x="432079" y="9525"/>
                </a:lnTo>
                <a:lnTo>
                  <a:pt x="434708" y="9525"/>
                </a:lnTo>
                <a:lnTo>
                  <a:pt x="435825" y="9055"/>
                </a:lnTo>
                <a:lnTo>
                  <a:pt x="437692" y="7200"/>
                </a:lnTo>
                <a:lnTo>
                  <a:pt x="438162" y="6070"/>
                </a:lnTo>
                <a:lnTo>
                  <a:pt x="438162" y="3441"/>
                </a:lnTo>
                <a:close/>
              </a:path>
              <a:path w="7106284" h="636904">
                <a:moveTo>
                  <a:pt x="485787" y="630720"/>
                </a:moveTo>
                <a:lnTo>
                  <a:pt x="485317" y="629602"/>
                </a:lnTo>
                <a:lnTo>
                  <a:pt x="483450" y="627735"/>
                </a:lnTo>
                <a:lnTo>
                  <a:pt x="482333" y="627278"/>
                </a:lnTo>
                <a:lnTo>
                  <a:pt x="479704" y="627278"/>
                </a:lnTo>
                <a:lnTo>
                  <a:pt x="478586" y="627735"/>
                </a:lnTo>
                <a:lnTo>
                  <a:pt x="476719" y="629602"/>
                </a:lnTo>
                <a:lnTo>
                  <a:pt x="476262" y="630720"/>
                </a:lnTo>
                <a:lnTo>
                  <a:pt x="476262" y="633349"/>
                </a:lnTo>
                <a:lnTo>
                  <a:pt x="476719" y="634479"/>
                </a:lnTo>
                <a:lnTo>
                  <a:pt x="478586" y="636333"/>
                </a:lnTo>
                <a:lnTo>
                  <a:pt x="479704" y="636803"/>
                </a:lnTo>
                <a:lnTo>
                  <a:pt x="482333" y="636803"/>
                </a:lnTo>
                <a:lnTo>
                  <a:pt x="483450" y="636333"/>
                </a:lnTo>
                <a:lnTo>
                  <a:pt x="485317" y="634479"/>
                </a:lnTo>
                <a:lnTo>
                  <a:pt x="485787" y="633349"/>
                </a:lnTo>
                <a:lnTo>
                  <a:pt x="485787" y="630720"/>
                </a:lnTo>
                <a:close/>
              </a:path>
              <a:path w="7106284" h="636904">
                <a:moveTo>
                  <a:pt x="485787" y="3441"/>
                </a:moveTo>
                <a:lnTo>
                  <a:pt x="485317" y="2324"/>
                </a:lnTo>
                <a:lnTo>
                  <a:pt x="483450" y="457"/>
                </a:lnTo>
                <a:lnTo>
                  <a:pt x="482333" y="0"/>
                </a:lnTo>
                <a:lnTo>
                  <a:pt x="479704" y="0"/>
                </a:lnTo>
                <a:lnTo>
                  <a:pt x="478586" y="457"/>
                </a:lnTo>
                <a:lnTo>
                  <a:pt x="476719" y="2324"/>
                </a:lnTo>
                <a:lnTo>
                  <a:pt x="476262" y="3441"/>
                </a:lnTo>
                <a:lnTo>
                  <a:pt x="476262" y="6070"/>
                </a:lnTo>
                <a:lnTo>
                  <a:pt x="476719" y="7200"/>
                </a:lnTo>
                <a:lnTo>
                  <a:pt x="478586" y="9055"/>
                </a:lnTo>
                <a:lnTo>
                  <a:pt x="479704" y="9525"/>
                </a:lnTo>
                <a:lnTo>
                  <a:pt x="482333" y="9525"/>
                </a:lnTo>
                <a:lnTo>
                  <a:pt x="483450" y="9055"/>
                </a:lnTo>
                <a:lnTo>
                  <a:pt x="485317" y="7200"/>
                </a:lnTo>
                <a:lnTo>
                  <a:pt x="485787" y="6070"/>
                </a:lnTo>
                <a:lnTo>
                  <a:pt x="485787" y="3441"/>
                </a:lnTo>
                <a:close/>
              </a:path>
              <a:path w="7106284" h="636904">
                <a:moveTo>
                  <a:pt x="533412" y="630720"/>
                </a:moveTo>
                <a:lnTo>
                  <a:pt x="532942" y="629602"/>
                </a:lnTo>
                <a:lnTo>
                  <a:pt x="531075" y="627735"/>
                </a:lnTo>
                <a:lnTo>
                  <a:pt x="529958" y="627278"/>
                </a:lnTo>
                <a:lnTo>
                  <a:pt x="527329" y="627278"/>
                </a:lnTo>
                <a:lnTo>
                  <a:pt x="526211" y="627735"/>
                </a:lnTo>
                <a:lnTo>
                  <a:pt x="524344" y="629602"/>
                </a:lnTo>
                <a:lnTo>
                  <a:pt x="523887" y="630720"/>
                </a:lnTo>
                <a:lnTo>
                  <a:pt x="523887" y="633349"/>
                </a:lnTo>
                <a:lnTo>
                  <a:pt x="524344" y="634479"/>
                </a:lnTo>
                <a:lnTo>
                  <a:pt x="526211" y="636333"/>
                </a:lnTo>
                <a:lnTo>
                  <a:pt x="527329" y="636803"/>
                </a:lnTo>
                <a:lnTo>
                  <a:pt x="529958" y="636803"/>
                </a:lnTo>
                <a:lnTo>
                  <a:pt x="531075" y="636333"/>
                </a:lnTo>
                <a:lnTo>
                  <a:pt x="532942" y="634479"/>
                </a:lnTo>
                <a:lnTo>
                  <a:pt x="533412" y="633349"/>
                </a:lnTo>
                <a:lnTo>
                  <a:pt x="533412" y="630720"/>
                </a:lnTo>
                <a:close/>
              </a:path>
              <a:path w="7106284" h="636904">
                <a:moveTo>
                  <a:pt x="533412" y="3441"/>
                </a:moveTo>
                <a:lnTo>
                  <a:pt x="532942" y="2324"/>
                </a:lnTo>
                <a:lnTo>
                  <a:pt x="531075" y="457"/>
                </a:lnTo>
                <a:lnTo>
                  <a:pt x="529958" y="0"/>
                </a:lnTo>
                <a:lnTo>
                  <a:pt x="527329" y="0"/>
                </a:lnTo>
                <a:lnTo>
                  <a:pt x="526211" y="457"/>
                </a:lnTo>
                <a:lnTo>
                  <a:pt x="524344" y="2324"/>
                </a:lnTo>
                <a:lnTo>
                  <a:pt x="523887" y="3441"/>
                </a:lnTo>
                <a:lnTo>
                  <a:pt x="523887" y="6070"/>
                </a:lnTo>
                <a:lnTo>
                  <a:pt x="524344" y="7200"/>
                </a:lnTo>
                <a:lnTo>
                  <a:pt x="526211" y="9055"/>
                </a:lnTo>
                <a:lnTo>
                  <a:pt x="527329" y="9525"/>
                </a:lnTo>
                <a:lnTo>
                  <a:pt x="529958" y="9525"/>
                </a:lnTo>
                <a:lnTo>
                  <a:pt x="531075" y="9055"/>
                </a:lnTo>
                <a:lnTo>
                  <a:pt x="532942" y="7200"/>
                </a:lnTo>
                <a:lnTo>
                  <a:pt x="533412" y="6070"/>
                </a:lnTo>
                <a:lnTo>
                  <a:pt x="533412" y="3441"/>
                </a:lnTo>
                <a:close/>
              </a:path>
              <a:path w="7106284" h="636904">
                <a:moveTo>
                  <a:pt x="581037" y="630720"/>
                </a:moveTo>
                <a:lnTo>
                  <a:pt x="580567" y="629602"/>
                </a:lnTo>
                <a:lnTo>
                  <a:pt x="578700" y="627735"/>
                </a:lnTo>
                <a:lnTo>
                  <a:pt x="577583" y="627278"/>
                </a:lnTo>
                <a:lnTo>
                  <a:pt x="574954" y="627278"/>
                </a:lnTo>
                <a:lnTo>
                  <a:pt x="573836" y="627735"/>
                </a:lnTo>
                <a:lnTo>
                  <a:pt x="571969" y="629602"/>
                </a:lnTo>
                <a:lnTo>
                  <a:pt x="571512" y="630720"/>
                </a:lnTo>
                <a:lnTo>
                  <a:pt x="571512" y="633349"/>
                </a:lnTo>
                <a:lnTo>
                  <a:pt x="571969" y="634479"/>
                </a:lnTo>
                <a:lnTo>
                  <a:pt x="573836" y="636333"/>
                </a:lnTo>
                <a:lnTo>
                  <a:pt x="574954" y="636803"/>
                </a:lnTo>
                <a:lnTo>
                  <a:pt x="577583" y="636803"/>
                </a:lnTo>
                <a:lnTo>
                  <a:pt x="578700" y="636333"/>
                </a:lnTo>
                <a:lnTo>
                  <a:pt x="580567" y="634479"/>
                </a:lnTo>
                <a:lnTo>
                  <a:pt x="581037" y="633349"/>
                </a:lnTo>
                <a:lnTo>
                  <a:pt x="581037" y="630720"/>
                </a:lnTo>
                <a:close/>
              </a:path>
              <a:path w="7106284" h="636904">
                <a:moveTo>
                  <a:pt x="581037" y="3441"/>
                </a:moveTo>
                <a:lnTo>
                  <a:pt x="580567" y="2324"/>
                </a:lnTo>
                <a:lnTo>
                  <a:pt x="578700" y="457"/>
                </a:lnTo>
                <a:lnTo>
                  <a:pt x="577583" y="0"/>
                </a:lnTo>
                <a:lnTo>
                  <a:pt x="574954" y="0"/>
                </a:lnTo>
                <a:lnTo>
                  <a:pt x="573836" y="457"/>
                </a:lnTo>
                <a:lnTo>
                  <a:pt x="571969" y="2324"/>
                </a:lnTo>
                <a:lnTo>
                  <a:pt x="571512" y="3441"/>
                </a:lnTo>
                <a:lnTo>
                  <a:pt x="571512" y="6070"/>
                </a:lnTo>
                <a:lnTo>
                  <a:pt x="571969" y="7200"/>
                </a:lnTo>
                <a:lnTo>
                  <a:pt x="573836" y="9055"/>
                </a:lnTo>
                <a:lnTo>
                  <a:pt x="574954" y="9525"/>
                </a:lnTo>
                <a:lnTo>
                  <a:pt x="577583" y="9525"/>
                </a:lnTo>
                <a:lnTo>
                  <a:pt x="578700" y="9055"/>
                </a:lnTo>
                <a:lnTo>
                  <a:pt x="580567" y="7200"/>
                </a:lnTo>
                <a:lnTo>
                  <a:pt x="581037" y="6070"/>
                </a:lnTo>
                <a:lnTo>
                  <a:pt x="581037" y="3441"/>
                </a:lnTo>
                <a:close/>
              </a:path>
              <a:path w="7106284" h="636904">
                <a:moveTo>
                  <a:pt x="628662" y="630720"/>
                </a:moveTo>
                <a:lnTo>
                  <a:pt x="628192" y="629602"/>
                </a:lnTo>
                <a:lnTo>
                  <a:pt x="626325" y="627735"/>
                </a:lnTo>
                <a:lnTo>
                  <a:pt x="625208" y="627278"/>
                </a:lnTo>
                <a:lnTo>
                  <a:pt x="622579" y="627278"/>
                </a:lnTo>
                <a:lnTo>
                  <a:pt x="621461" y="627735"/>
                </a:lnTo>
                <a:lnTo>
                  <a:pt x="619594" y="629602"/>
                </a:lnTo>
                <a:lnTo>
                  <a:pt x="619137" y="630720"/>
                </a:lnTo>
                <a:lnTo>
                  <a:pt x="619137" y="633349"/>
                </a:lnTo>
                <a:lnTo>
                  <a:pt x="619594" y="634479"/>
                </a:lnTo>
                <a:lnTo>
                  <a:pt x="621461" y="636333"/>
                </a:lnTo>
                <a:lnTo>
                  <a:pt x="622579" y="636803"/>
                </a:lnTo>
                <a:lnTo>
                  <a:pt x="625208" y="636803"/>
                </a:lnTo>
                <a:lnTo>
                  <a:pt x="626325" y="636333"/>
                </a:lnTo>
                <a:lnTo>
                  <a:pt x="628192" y="634479"/>
                </a:lnTo>
                <a:lnTo>
                  <a:pt x="628662" y="633349"/>
                </a:lnTo>
                <a:lnTo>
                  <a:pt x="628662" y="630720"/>
                </a:lnTo>
                <a:close/>
              </a:path>
              <a:path w="7106284" h="636904">
                <a:moveTo>
                  <a:pt x="628662" y="3441"/>
                </a:moveTo>
                <a:lnTo>
                  <a:pt x="628192" y="2324"/>
                </a:lnTo>
                <a:lnTo>
                  <a:pt x="626325" y="457"/>
                </a:lnTo>
                <a:lnTo>
                  <a:pt x="625208" y="0"/>
                </a:lnTo>
                <a:lnTo>
                  <a:pt x="622579" y="0"/>
                </a:lnTo>
                <a:lnTo>
                  <a:pt x="621461" y="457"/>
                </a:lnTo>
                <a:lnTo>
                  <a:pt x="619594" y="2324"/>
                </a:lnTo>
                <a:lnTo>
                  <a:pt x="619137" y="3441"/>
                </a:lnTo>
                <a:lnTo>
                  <a:pt x="619137" y="6070"/>
                </a:lnTo>
                <a:lnTo>
                  <a:pt x="619594" y="7200"/>
                </a:lnTo>
                <a:lnTo>
                  <a:pt x="621461" y="9055"/>
                </a:lnTo>
                <a:lnTo>
                  <a:pt x="622579" y="9525"/>
                </a:lnTo>
                <a:lnTo>
                  <a:pt x="625208" y="9525"/>
                </a:lnTo>
                <a:lnTo>
                  <a:pt x="626325" y="9055"/>
                </a:lnTo>
                <a:lnTo>
                  <a:pt x="628192" y="7200"/>
                </a:lnTo>
                <a:lnTo>
                  <a:pt x="628662" y="6070"/>
                </a:lnTo>
                <a:lnTo>
                  <a:pt x="628662" y="3441"/>
                </a:lnTo>
                <a:close/>
              </a:path>
              <a:path w="7106284" h="636904">
                <a:moveTo>
                  <a:pt x="676287" y="630720"/>
                </a:moveTo>
                <a:lnTo>
                  <a:pt x="675817" y="629602"/>
                </a:lnTo>
                <a:lnTo>
                  <a:pt x="673950" y="627735"/>
                </a:lnTo>
                <a:lnTo>
                  <a:pt x="672833" y="627278"/>
                </a:lnTo>
                <a:lnTo>
                  <a:pt x="670204" y="627278"/>
                </a:lnTo>
                <a:lnTo>
                  <a:pt x="669086" y="627735"/>
                </a:lnTo>
                <a:lnTo>
                  <a:pt x="667219" y="629602"/>
                </a:lnTo>
                <a:lnTo>
                  <a:pt x="666762" y="630720"/>
                </a:lnTo>
                <a:lnTo>
                  <a:pt x="666762" y="633349"/>
                </a:lnTo>
                <a:lnTo>
                  <a:pt x="667219" y="634479"/>
                </a:lnTo>
                <a:lnTo>
                  <a:pt x="669086" y="636333"/>
                </a:lnTo>
                <a:lnTo>
                  <a:pt x="670204" y="636803"/>
                </a:lnTo>
                <a:lnTo>
                  <a:pt x="672833" y="636803"/>
                </a:lnTo>
                <a:lnTo>
                  <a:pt x="673950" y="636333"/>
                </a:lnTo>
                <a:lnTo>
                  <a:pt x="675817" y="634479"/>
                </a:lnTo>
                <a:lnTo>
                  <a:pt x="676287" y="633349"/>
                </a:lnTo>
                <a:lnTo>
                  <a:pt x="676287" y="630720"/>
                </a:lnTo>
                <a:close/>
              </a:path>
              <a:path w="7106284" h="636904">
                <a:moveTo>
                  <a:pt x="676287" y="3441"/>
                </a:moveTo>
                <a:lnTo>
                  <a:pt x="675817" y="2324"/>
                </a:lnTo>
                <a:lnTo>
                  <a:pt x="673950" y="457"/>
                </a:lnTo>
                <a:lnTo>
                  <a:pt x="672833" y="0"/>
                </a:lnTo>
                <a:lnTo>
                  <a:pt x="670204" y="0"/>
                </a:lnTo>
                <a:lnTo>
                  <a:pt x="669086" y="457"/>
                </a:lnTo>
                <a:lnTo>
                  <a:pt x="667219" y="2324"/>
                </a:lnTo>
                <a:lnTo>
                  <a:pt x="666762" y="3441"/>
                </a:lnTo>
                <a:lnTo>
                  <a:pt x="666762" y="6070"/>
                </a:lnTo>
                <a:lnTo>
                  <a:pt x="667219" y="7200"/>
                </a:lnTo>
                <a:lnTo>
                  <a:pt x="669086" y="9055"/>
                </a:lnTo>
                <a:lnTo>
                  <a:pt x="670204" y="9525"/>
                </a:lnTo>
                <a:lnTo>
                  <a:pt x="672833" y="9525"/>
                </a:lnTo>
                <a:lnTo>
                  <a:pt x="673950" y="9055"/>
                </a:lnTo>
                <a:lnTo>
                  <a:pt x="675817" y="7200"/>
                </a:lnTo>
                <a:lnTo>
                  <a:pt x="676287" y="6070"/>
                </a:lnTo>
                <a:lnTo>
                  <a:pt x="676287" y="3441"/>
                </a:lnTo>
                <a:close/>
              </a:path>
              <a:path w="7106284" h="636904">
                <a:moveTo>
                  <a:pt x="723912" y="630720"/>
                </a:moveTo>
                <a:lnTo>
                  <a:pt x="723442" y="629602"/>
                </a:lnTo>
                <a:lnTo>
                  <a:pt x="721575" y="627735"/>
                </a:lnTo>
                <a:lnTo>
                  <a:pt x="720458" y="627278"/>
                </a:lnTo>
                <a:lnTo>
                  <a:pt x="717829" y="627278"/>
                </a:lnTo>
                <a:lnTo>
                  <a:pt x="716711" y="627735"/>
                </a:lnTo>
                <a:lnTo>
                  <a:pt x="714844" y="629602"/>
                </a:lnTo>
                <a:lnTo>
                  <a:pt x="714387" y="630720"/>
                </a:lnTo>
                <a:lnTo>
                  <a:pt x="714387" y="633349"/>
                </a:lnTo>
                <a:lnTo>
                  <a:pt x="714844" y="634479"/>
                </a:lnTo>
                <a:lnTo>
                  <a:pt x="716711" y="636333"/>
                </a:lnTo>
                <a:lnTo>
                  <a:pt x="717829" y="636803"/>
                </a:lnTo>
                <a:lnTo>
                  <a:pt x="720458" y="636803"/>
                </a:lnTo>
                <a:lnTo>
                  <a:pt x="721575" y="636333"/>
                </a:lnTo>
                <a:lnTo>
                  <a:pt x="723442" y="634479"/>
                </a:lnTo>
                <a:lnTo>
                  <a:pt x="723912" y="633349"/>
                </a:lnTo>
                <a:lnTo>
                  <a:pt x="723912" y="630720"/>
                </a:lnTo>
                <a:close/>
              </a:path>
              <a:path w="7106284" h="636904">
                <a:moveTo>
                  <a:pt x="723912" y="3441"/>
                </a:moveTo>
                <a:lnTo>
                  <a:pt x="723442" y="2324"/>
                </a:lnTo>
                <a:lnTo>
                  <a:pt x="721575" y="457"/>
                </a:lnTo>
                <a:lnTo>
                  <a:pt x="720458" y="0"/>
                </a:lnTo>
                <a:lnTo>
                  <a:pt x="717829" y="0"/>
                </a:lnTo>
                <a:lnTo>
                  <a:pt x="716711" y="457"/>
                </a:lnTo>
                <a:lnTo>
                  <a:pt x="714844" y="2324"/>
                </a:lnTo>
                <a:lnTo>
                  <a:pt x="714387" y="3441"/>
                </a:lnTo>
                <a:lnTo>
                  <a:pt x="714387" y="6070"/>
                </a:lnTo>
                <a:lnTo>
                  <a:pt x="714844" y="7200"/>
                </a:lnTo>
                <a:lnTo>
                  <a:pt x="716711" y="9055"/>
                </a:lnTo>
                <a:lnTo>
                  <a:pt x="717829" y="9525"/>
                </a:lnTo>
                <a:lnTo>
                  <a:pt x="720458" y="9525"/>
                </a:lnTo>
                <a:lnTo>
                  <a:pt x="721575" y="9055"/>
                </a:lnTo>
                <a:lnTo>
                  <a:pt x="723442" y="7200"/>
                </a:lnTo>
                <a:lnTo>
                  <a:pt x="723912" y="6070"/>
                </a:lnTo>
                <a:lnTo>
                  <a:pt x="723912" y="3441"/>
                </a:lnTo>
                <a:close/>
              </a:path>
              <a:path w="7106284" h="636904">
                <a:moveTo>
                  <a:pt x="771537" y="630720"/>
                </a:moveTo>
                <a:lnTo>
                  <a:pt x="771067" y="629602"/>
                </a:lnTo>
                <a:lnTo>
                  <a:pt x="769200" y="627735"/>
                </a:lnTo>
                <a:lnTo>
                  <a:pt x="768083" y="627278"/>
                </a:lnTo>
                <a:lnTo>
                  <a:pt x="765454" y="627278"/>
                </a:lnTo>
                <a:lnTo>
                  <a:pt x="764336" y="627735"/>
                </a:lnTo>
                <a:lnTo>
                  <a:pt x="762469" y="629602"/>
                </a:lnTo>
                <a:lnTo>
                  <a:pt x="762012" y="630720"/>
                </a:lnTo>
                <a:lnTo>
                  <a:pt x="762012" y="633349"/>
                </a:lnTo>
                <a:lnTo>
                  <a:pt x="762469" y="634479"/>
                </a:lnTo>
                <a:lnTo>
                  <a:pt x="764336" y="636333"/>
                </a:lnTo>
                <a:lnTo>
                  <a:pt x="765454" y="636803"/>
                </a:lnTo>
                <a:lnTo>
                  <a:pt x="768083" y="636803"/>
                </a:lnTo>
                <a:lnTo>
                  <a:pt x="769200" y="636333"/>
                </a:lnTo>
                <a:lnTo>
                  <a:pt x="771067" y="634479"/>
                </a:lnTo>
                <a:lnTo>
                  <a:pt x="771537" y="633349"/>
                </a:lnTo>
                <a:lnTo>
                  <a:pt x="771537" y="630720"/>
                </a:lnTo>
                <a:close/>
              </a:path>
              <a:path w="7106284" h="636904">
                <a:moveTo>
                  <a:pt x="771537" y="3441"/>
                </a:moveTo>
                <a:lnTo>
                  <a:pt x="771067" y="2324"/>
                </a:lnTo>
                <a:lnTo>
                  <a:pt x="769200" y="457"/>
                </a:lnTo>
                <a:lnTo>
                  <a:pt x="768083" y="0"/>
                </a:lnTo>
                <a:lnTo>
                  <a:pt x="765454" y="0"/>
                </a:lnTo>
                <a:lnTo>
                  <a:pt x="764336" y="457"/>
                </a:lnTo>
                <a:lnTo>
                  <a:pt x="762469" y="2324"/>
                </a:lnTo>
                <a:lnTo>
                  <a:pt x="762012" y="3441"/>
                </a:lnTo>
                <a:lnTo>
                  <a:pt x="762012" y="6070"/>
                </a:lnTo>
                <a:lnTo>
                  <a:pt x="762469" y="7200"/>
                </a:lnTo>
                <a:lnTo>
                  <a:pt x="764336" y="9055"/>
                </a:lnTo>
                <a:lnTo>
                  <a:pt x="765454" y="9525"/>
                </a:lnTo>
                <a:lnTo>
                  <a:pt x="768083" y="9525"/>
                </a:lnTo>
                <a:lnTo>
                  <a:pt x="769200" y="9055"/>
                </a:lnTo>
                <a:lnTo>
                  <a:pt x="771067" y="7200"/>
                </a:lnTo>
                <a:lnTo>
                  <a:pt x="771537" y="6070"/>
                </a:lnTo>
                <a:lnTo>
                  <a:pt x="771537" y="3441"/>
                </a:lnTo>
                <a:close/>
              </a:path>
              <a:path w="7106284" h="636904">
                <a:moveTo>
                  <a:pt x="819162" y="630720"/>
                </a:moveTo>
                <a:lnTo>
                  <a:pt x="818692" y="629602"/>
                </a:lnTo>
                <a:lnTo>
                  <a:pt x="816825" y="627735"/>
                </a:lnTo>
                <a:lnTo>
                  <a:pt x="815708" y="627278"/>
                </a:lnTo>
                <a:lnTo>
                  <a:pt x="813079" y="627278"/>
                </a:lnTo>
                <a:lnTo>
                  <a:pt x="811961" y="627735"/>
                </a:lnTo>
                <a:lnTo>
                  <a:pt x="810094" y="629602"/>
                </a:lnTo>
                <a:lnTo>
                  <a:pt x="809637" y="630720"/>
                </a:lnTo>
                <a:lnTo>
                  <a:pt x="809637" y="633349"/>
                </a:lnTo>
                <a:lnTo>
                  <a:pt x="810094" y="634479"/>
                </a:lnTo>
                <a:lnTo>
                  <a:pt x="811961" y="636333"/>
                </a:lnTo>
                <a:lnTo>
                  <a:pt x="813079" y="636803"/>
                </a:lnTo>
                <a:lnTo>
                  <a:pt x="815708" y="636803"/>
                </a:lnTo>
                <a:lnTo>
                  <a:pt x="816825" y="636333"/>
                </a:lnTo>
                <a:lnTo>
                  <a:pt x="818692" y="634479"/>
                </a:lnTo>
                <a:lnTo>
                  <a:pt x="819162" y="633349"/>
                </a:lnTo>
                <a:lnTo>
                  <a:pt x="819162" y="630720"/>
                </a:lnTo>
                <a:close/>
              </a:path>
              <a:path w="7106284" h="636904">
                <a:moveTo>
                  <a:pt x="819162" y="3441"/>
                </a:moveTo>
                <a:lnTo>
                  <a:pt x="818692" y="2324"/>
                </a:lnTo>
                <a:lnTo>
                  <a:pt x="816825" y="457"/>
                </a:lnTo>
                <a:lnTo>
                  <a:pt x="815708" y="0"/>
                </a:lnTo>
                <a:lnTo>
                  <a:pt x="813079" y="0"/>
                </a:lnTo>
                <a:lnTo>
                  <a:pt x="811961" y="457"/>
                </a:lnTo>
                <a:lnTo>
                  <a:pt x="810094" y="2324"/>
                </a:lnTo>
                <a:lnTo>
                  <a:pt x="809637" y="3441"/>
                </a:lnTo>
                <a:lnTo>
                  <a:pt x="809637" y="6070"/>
                </a:lnTo>
                <a:lnTo>
                  <a:pt x="810094" y="7200"/>
                </a:lnTo>
                <a:lnTo>
                  <a:pt x="811961" y="9055"/>
                </a:lnTo>
                <a:lnTo>
                  <a:pt x="813079" y="9525"/>
                </a:lnTo>
                <a:lnTo>
                  <a:pt x="815708" y="9525"/>
                </a:lnTo>
                <a:lnTo>
                  <a:pt x="816825" y="9055"/>
                </a:lnTo>
                <a:lnTo>
                  <a:pt x="818692" y="7200"/>
                </a:lnTo>
                <a:lnTo>
                  <a:pt x="819162" y="6070"/>
                </a:lnTo>
                <a:lnTo>
                  <a:pt x="819162" y="3441"/>
                </a:lnTo>
                <a:close/>
              </a:path>
              <a:path w="7106284" h="636904">
                <a:moveTo>
                  <a:pt x="866787" y="630720"/>
                </a:moveTo>
                <a:lnTo>
                  <a:pt x="866317" y="629602"/>
                </a:lnTo>
                <a:lnTo>
                  <a:pt x="864450" y="627735"/>
                </a:lnTo>
                <a:lnTo>
                  <a:pt x="863333" y="627278"/>
                </a:lnTo>
                <a:lnTo>
                  <a:pt x="860704" y="627278"/>
                </a:lnTo>
                <a:lnTo>
                  <a:pt x="859586" y="627735"/>
                </a:lnTo>
                <a:lnTo>
                  <a:pt x="857719" y="629602"/>
                </a:lnTo>
                <a:lnTo>
                  <a:pt x="857262" y="630720"/>
                </a:lnTo>
                <a:lnTo>
                  <a:pt x="857262" y="633349"/>
                </a:lnTo>
                <a:lnTo>
                  <a:pt x="857719" y="634479"/>
                </a:lnTo>
                <a:lnTo>
                  <a:pt x="859586" y="636333"/>
                </a:lnTo>
                <a:lnTo>
                  <a:pt x="860704" y="636803"/>
                </a:lnTo>
                <a:lnTo>
                  <a:pt x="863333" y="636803"/>
                </a:lnTo>
                <a:lnTo>
                  <a:pt x="864450" y="636333"/>
                </a:lnTo>
                <a:lnTo>
                  <a:pt x="866317" y="634479"/>
                </a:lnTo>
                <a:lnTo>
                  <a:pt x="866787" y="633349"/>
                </a:lnTo>
                <a:lnTo>
                  <a:pt x="866787" y="630720"/>
                </a:lnTo>
                <a:close/>
              </a:path>
              <a:path w="7106284" h="636904">
                <a:moveTo>
                  <a:pt x="866787" y="3441"/>
                </a:moveTo>
                <a:lnTo>
                  <a:pt x="866317" y="2324"/>
                </a:lnTo>
                <a:lnTo>
                  <a:pt x="864450" y="457"/>
                </a:lnTo>
                <a:lnTo>
                  <a:pt x="863333" y="0"/>
                </a:lnTo>
                <a:lnTo>
                  <a:pt x="860704" y="0"/>
                </a:lnTo>
                <a:lnTo>
                  <a:pt x="859586" y="457"/>
                </a:lnTo>
                <a:lnTo>
                  <a:pt x="857719" y="2324"/>
                </a:lnTo>
                <a:lnTo>
                  <a:pt x="857262" y="3441"/>
                </a:lnTo>
                <a:lnTo>
                  <a:pt x="857262" y="6070"/>
                </a:lnTo>
                <a:lnTo>
                  <a:pt x="857719" y="7200"/>
                </a:lnTo>
                <a:lnTo>
                  <a:pt x="859586" y="9055"/>
                </a:lnTo>
                <a:lnTo>
                  <a:pt x="860704" y="9525"/>
                </a:lnTo>
                <a:lnTo>
                  <a:pt x="863333" y="9525"/>
                </a:lnTo>
                <a:lnTo>
                  <a:pt x="864450" y="9055"/>
                </a:lnTo>
                <a:lnTo>
                  <a:pt x="866317" y="7200"/>
                </a:lnTo>
                <a:lnTo>
                  <a:pt x="866787" y="6070"/>
                </a:lnTo>
                <a:lnTo>
                  <a:pt x="866787" y="3441"/>
                </a:lnTo>
                <a:close/>
              </a:path>
              <a:path w="7106284" h="636904">
                <a:moveTo>
                  <a:pt x="914412" y="630720"/>
                </a:moveTo>
                <a:lnTo>
                  <a:pt x="913942" y="629602"/>
                </a:lnTo>
                <a:lnTo>
                  <a:pt x="912075" y="627735"/>
                </a:lnTo>
                <a:lnTo>
                  <a:pt x="910958" y="627278"/>
                </a:lnTo>
                <a:lnTo>
                  <a:pt x="908329" y="627278"/>
                </a:lnTo>
                <a:lnTo>
                  <a:pt x="907211" y="627735"/>
                </a:lnTo>
                <a:lnTo>
                  <a:pt x="905344" y="629602"/>
                </a:lnTo>
                <a:lnTo>
                  <a:pt x="904887" y="630720"/>
                </a:lnTo>
                <a:lnTo>
                  <a:pt x="904887" y="633349"/>
                </a:lnTo>
                <a:lnTo>
                  <a:pt x="905344" y="634479"/>
                </a:lnTo>
                <a:lnTo>
                  <a:pt x="907211" y="636333"/>
                </a:lnTo>
                <a:lnTo>
                  <a:pt x="908329" y="636803"/>
                </a:lnTo>
                <a:lnTo>
                  <a:pt x="910958" y="636803"/>
                </a:lnTo>
                <a:lnTo>
                  <a:pt x="912075" y="636333"/>
                </a:lnTo>
                <a:lnTo>
                  <a:pt x="913942" y="634479"/>
                </a:lnTo>
                <a:lnTo>
                  <a:pt x="914412" y="633349"/>
                </a:lnTo>
                <a:lnTo>
                  <a:pt x="914412" y="630720"/>
                </a:lnTo>
                <a:close/>
              </a:path>
              <a:path w="7106284" h="636904">
                <a:moveTo>
                  <a:pt x="914412" y="3441"/>
                </a:moveTo>
                <a:lnTo>
                  <a:pt x="913942" y="2324"/>
                </a:lnTo>
                <a:lnTo>
                  <a:pt x="912075" y="457"/>
                </a:lnTo>
                <a:lnTo>
                  <a:pt x="910958" y="0"/>
                </a:lnTo>
                <a:lnTo>
                  <a:pt x="908329" y="0"/>
                </a:lnTo>
                <a:lnTo>
                  <a:pt x="907211" y="457"/>
                </a:lnTo>
                <a:lnTo>
                  <a:pt x="905344" y="2324"/>
                </a:lnTo>
                <a:lnTo>
                  <a:pt x="904887" y="3441"/>
                </a:lnTo>
                <a:lnTo>
                  <a:pt x="904887" y="6070"/>
                </a:lnTo>
                <a:lnTo>
                  <a:pt x="905344" y="7200"/>
                </a:lnTo>
                <a:lnTo>
                  <a:pt x="907211" y="9055"/>
                </a:lnTo>
                <a:lnTo>
                  <a:pt x="908329" y="9525"/>
                </a:lnTo>
                <a:lnTo>
                  <a:pt x="910958" y="9525"/>
                </a:lnTo>
                <a:lnTo>
                  <a:pt x="912075" y="9055"/>
                </a:lnTo>
                <a:lnTo>
                  <a:pt x="913942" y="7200"/>
                </a:lnTo>
                <a:lnTo>
                  <a:pt x="914412" y="6070"/>
                </a:lnTo>
                <a:lnTo>
                  <a:pt x="914412" y="3441"/>
                </a:lnTo>
                <a:close/>
              </a:path>
              <a:path w="7106284" h="636904">
                <a:moveTo>
                  <a:pt x="962037" y="630720"/>
                </a:moveTo>
                <a:lnTo>
                  <a:pt x="961567" y="629602"/>
                </a:lnTo>
                <a:lnTo>
                  <a:pt x="959713" y="627735"/>
                </a:lnTo>
                <a:lnTo>
                  <a:pt x="958583" y="627278"/>
                </a:lnTo>
                <a:lnTo>
                  <a:pt x="955954" y="627278"/>
                </a:lnTo>
                <a:lnTo>
                  <a:pt x="954836" y="627735"/>
                </a:lnTo>
                <a:lnTo>
                  <a:pt x="952969" y="629602"/>
                </a:lnTo>
                <a:lnTo>
                  <a:pt x="952512" y="630720"/>
                </a:lnTo>
                <a:lnTo>
                  <a:pt x="952512" y="633349"/>
                </a:lnTo>
                <a:lnTo>
                  <a:pt x="952969" y="634479"/>
                </a:lnTo>
                <a:lnTo>
                  <a:pt x="954836" y="636333"/>
                </a:lnTo>
                <a:lnTo>
                  <a:pt x="955954" y="636803"/>
                </a:lnTo>
                <a:lnTo>
                  <a:pt x="958583" y="636803"/>
                </a:lnTo>
                <a:lnTo>
                  <a:pt x="959713" y="636333"/>
                </a:lnTo>
                <a:lnTo>
                  <a:pt x="961567" y="634479"/>
                </a:lnTo>
                <a:lnTo>
                  <a:pt x="962037" y="633349"/>
                </a:lnTo>
                <a:lnTo>
                  <a:pt x="962037" y="630720"/>
                </a:lnTo>
                <a:close/>
              </a:path>
              <a:path w="7106284" h="636904">
                <a:moveTo>
                  <a:pt x="962037" y="3441"/>
                </a:moveTo>
                <a:lnTo>
                  <a:pt x="961567" y="2324"/>
                </a:lnTo>
                <a:lnTo>
                  <a:pt x="959713" y="457"/>
                </a:lnTo>
                <a:lnTo>
                  <a:pt x="958583" y="0"/>
                </a:lnTo>
                <a:lnTo>
                  <a:pt x="955954" y="0"/>
                </a:lnTo>
                <a:lnTo>
                  <a:pt x="954836" y="457"/>
                </a:lnTo>
                <a:lnTo>
                  <a:pt x="952969" y="2324"/>
                </a:lnTo>
                <a:lnTo>
                  <a:pt x="952512" y="3441"/>
                </a:lnTo>
                <a:lnTo>
                  <a:pt x="952512" y="6070"/>
                </a:lnTo>
                <a:lnTo>
                  <a:pt x="952969" y="7200"/>
                </a:lnTo>
                <a:lnTo>
                  <a:pt x="954836" y="9055"/>
                </a:lnTo>
                <a:lnTo>
                  <a:pt x="955954" y="9525"/>
                </a:lnTo>
                <a:lnTo>
                  <a:pt x="958583" y="9525"/>
                </a:lnTo>
                <a:lnTo>
                  <a:pt x="959713" y="9055"/>
                </a:lnTo>
                <a:lnTo>
                  <a:pt x="961567" y="7200"/>
                </a:lnTo>
                <a:lnTo>
                  <a:pt x="962037" y="6070"/>
                </a:lnTo>
                <a:lnTo>
                  <a:pt x="962037" y="3441"/>
                </a:lnTo>
                <a:close/>
              </a:path>
              <a:path w="7106284" h="636904">
                <a:moveTo>
                  <a:pt x="1009662" y="630720"/>
                </a:moveTo>
                <a:lnTo>
                  <a:pt x="1009192" y="629602"/>
                </a:lnTo>
                <a:lnTo>
                  <a:pt x="1007338" y="627735"/>
                </a:lnTo>
                <a:lnTo>
                  <a:pt x="1006208" y="627278"/>
                </a:lnTo>
                <a:lnTo>
                  <a:pt x="1003579" y="627278"/>
                </a:lnTo>
                <a:lnTo>
                  <a:pt x="1002461" y="627735"/>
                </a:lnTo>
                <a:lnTo>
                  <a:pt x="1000594" y="629602"/>
                </a:lnTo>
                <a:lnTo>
                  <a:pt x="1000137" y="630720"/>
                </a:lnTo>
                <a:lnTo>
                  <a:pt x="1000137" y="633349"/>
                </a:lnTo>
                <a:lnTo>
                  <a:pt x="1000594" y="634479"/>
                </a:lnTo>
                <a:lnTo>
                  <a:pt x="1002461" y="636333"/>
                </a:lnTo>
                <a:lnTo>
                  <a:pt x="1003579" y="636803"/>
                </a:lnTo>
                <a:lnTo>
                  <a:pt x="1006208" y="636803"/>
                </a:lnTo>
                <a:lnTo>
                  <a:pt x="1007338" y="636333"/>
                </a:lnTo>
                <a:lnTo>
                  <a:pt x="1009192" y="634479"/>
                </a:lnTo>
                <a:lnTo>
                  <a:pt x="1009662" y="633349"/>
                </a:lnTo>
                <a:lnTo>
                  <a:pt x="1009662" y="630720"/>
                </a:lnTo>
                <a:close/>
              </a:path>
              <a:path w="7106284" h="636904">
                <a:moveTo>
                  <a:pt x="1009662" y="3441"/>
                </a:moveTo>
                <a:lnTo>
                  <a:pt x="1009192" y="2324"/>
                </a:lnTo>
                <a:lnTo>
                  <a:pt x="1007338" y="457"/>
                </a:lnTo>
                <a:lnTo>
                  <a:pt x="1006208" y="0"/>
                </a:lnTo>
                <a:lnTo>
                  <a:pt x="1003579" y="0"/>
                </a:lnTo>
                <a:lnTo>
                  <a:pt x="1002461" y="457"/>
                </a:lnTo>
                <a:lnTo>
                  <a:pt x="1000594" y="2324"/>
                </a:lnTo>
                <a:lnTo>
                  <a:pt x="1000137" y="3441"/>
                </a:lnTo>
                <a:lnTo>
                  <a:pt x="1000137" y="6070"/>
                </a:lnTo>
                <a:lnTo>
                  <a:pt x="1000594" y="7200"/>
                </a:lnTo>
                <a:lnTo>
                  <a:pt x="1002461" y="9055"/>
                </a:lnTo>
                <a:lnTo>
                  <a:pt x="1003579" y="9525"/>
                </a:lnTo>
                <a:lnTo>
                  <a:pt x="1006208" y="9525"/>
                </a:lnTo>
                <a:lnTo>
                  <a:pt x="1007338" y="9055"/>
                </a:lnTo>
                <a:lnTo>
                  <a:pt x="1009192" y="7200"/>
                </a:lnTo>
                <a:lnTo>
                  <a:pt x="1009662" y="6070"/>
                </a:lnTo>
                <a:lnTo>
                  <a:pt x="1009662" y="3441"/>
                </a:lnTo>
                <a:close/>
              </a:path>
              <a:path w="7106284" h="636904">
                <a:moveTo>
                  <a:pt x="1057287" y="630720"/>
                </a:moveTo>
                <a:lnTo>
                  <a:pt x="1056817" y="629602"/>
                </a:lnTo>
                <a:lnTo>
                  <a:pt x="1054963" y="627735"/>
                </a:lnTo>
                <a:lnTo>
                  <a:pt x="1053833" y="627278"/>
                </a:lnTo>
                <a:lnTo>
                  <a:pt x="1051204" y="627278"/>
                </a:lnTo>
                <a:lnTo>
                  <a:pt x="1050086" y="627735"/>
                </a:lnTo>
                <a:lnTo>
                  <a:pt x="1048219" y="629602"/>
                </a:lnTo>
                <a:lnTo>
                  <a:pt x="1047762" y="630720"/>
                </a:lnTo>
                <a:lnTo>
                  <a:pt x="1047762" y="633349"/>
                </a:lnTo>
                <a:lnTo>
                  <a:pt x="1048219" y="634479"/>
                </a:lnTo>
                <a:lnTo>
                  <a:pt x="1050086" y="636333"/>
                </a:lnTo>
                <a:lnTo>
                  <a:pt x="1051204" y="636803"/>
                </a:lnTo>
                <a:lnTo>
                  <a:pt x="1053833" y="636803"/>
                </a:lnTo>
                <a:lnTo>
                  <a:pt x="1054963" y="636333"/>
                </a:lnTo>
                <a:lnTo>
                  <a:pt x="1056817" y="634479"/>
                </a:lnTo>
                <a:lnTo>
                  <a:pt x="1057287" y="633349"/>
                </a:lnTo>
                <a:lnTo>
                  <a:pt x="1057287" y="630720"/>
                </a:lnTo>
                <a:close/>
              </a:path>
              <a:path w="7106284" h="636904">
                <a:moveTo>
                  <a:pt x="1057287" y="3441"/>
                </a:moveTo>
                <a:lnTo>
                  <a:pt x="1056817" y="2324"/>
                </a:lnTo>
                <a:lnTo>
                  <a:pt x="1054963" y="457"/>
                </a:lnTo>
                <a:lnTo>
                  <a:pt x="1053833" y="0"/>
                </a:lnTo>
                <a:lnTo>
                  <a:pt x="1051204" y="0"/>
                </a:lnTo>
                <a:lnTo>
                  <a:pt x="1050086" y="457"/>
                </a:lnTo>
                <a:lnTo>
                  <a:pt x="1048219" y="2324"/>
                </a:lnTo>
                <a:lnTo>
                  <a:pt x="1047762" y="3441"/>
                </a:lnTo>
                <a:lnTo>
                  <a:pt x="1047762" y="6070"/>
                </a:lnTo>
                <a:lnTo>
                  <a:pt x="1048219" y="7200"/>
                </a:lnTo>
                <a:lnTo>
                  <a:pt x="1050086" y="9055"/>
                </a:lnTo>
                <a:lnTo>
                  <a:pt x="1051204" y="9525"/>
                </a:lnTo>
                <a:lnTo>
                  <a:pt x="1053833" y="9525"/>
                </a:lnTo>
                <a:lnTo>
                  <a:pt x="1054963" y="9055"/>
                </a:lnTo>
                <a:lnTo>
                  <a:pt x="1056817" y="7200"/>
                </a:lnTo>
                <a:lnTo>
                  <a:pt x="1057287" y="6070"/>
                </a:lnTo>
                <a:lnTo>
                  <a:pt x="1057287" y="3441"/>
                </a:lnTo>
                <a:close/>
              </a:path>
              <a:path w="7106284" h="636904">
                <a:moveTo>
                  <a:pt x="1104912" y="630720"/>
                </a:moveTo>
                <a:lnTo>
                  <a:pt x="1104442" y="629602"/>
                </a:lnTo>
                <a:lnTo>
                  <a:pt x="1102588" y="627735"/>
                </a:lnTo>
                <a:lnTo>
                  <a:pt x="1101458" y="627278"/>
                </a:lnTo>
                <a:lnTo>
                  <a:pt x="1098829" y="627278"/>
                </a:lnTo>
                <a:lnTo>
                  <a:pt x="1097711" y="627735"/>
                </a:lnTo>
                <a:lnTo>
                  <a:pt x="1095844" y="629602"/>
                </a:lnTo>
                <a:lnTo>
                  <a:pt x="1095387" y="630720"/>
                </a:lnTo>
                <a:lnTo>
                  <a:pt x="1095387" y="633349"/>
                </a:lnTo>
                <a:lnTo>
                  <a:pt x="1095844" y="634479"/>
                </a:lnTo>
                <a:lnTo>
                  <a:pt x="1097711" y="636333"/>
                </a:lnTo>
                <a:lnTo>
                  <a:pt x="1098829" y="636803"/>
                </a:lnTo>
                <a:lnTo>
                  <a:pt x="1101458" y="636803"/>
                </a:lnTo>
                <a:lnTo>
                  <a:pt x="1102588" y="636333"/>
                </a:lnTo>
                <a:lnTo>
                  <a:pt x="1104442" y="634479"/>
                </a:lnTo>
                <a:lnTo>
                  <a:pt x="1104912" y="633349"/>
                </a:lnTo>
                <a:lnTo>
                  <a:pt x="1104912" y="630720"/>
                </a:lnTo>
                <a:close/>
              </a:path>
              <a:path w="7106284" h="636904">
                <a:moveTo>
                  <a:pt x="1104912" y="3441"/>
                </a:moveTo>
                <a:lnTo>
                  <a:pt x="1104442" y="2324"/>
                </a:lnTo>
                <a:lnTo>
                  <a:pt x="1102588" y="457"/>
                </a:lnTo>
                <a:lnTo>
                  <a:pt x="1101458" y="0"/>
                </a:lnTo>
                <a:lnTo>
                  <a:pt x="1098829" y="0"/>
                </a:lnTo>
                <a:lnTo>
                  <a:pt x="1097711" y="457"/>
                </a:lnTo>
                <a:lnTo>
                  <a:pt x="1095844" y="2324"/>
                </a:lnTo>
                <a:lnTo>
                  <a:pt x="1095387" y="3441"/>
                </a:lnTo>
                <a:lnTo>
                  <a:pt x="1095387" y="6070"/>
                </a:lnTo>
                <a:lnTo>
                  <a:pt x="1095844" y="7200"/>
                </a:lnTo>
                <a:lnTo>
                  <a:pt x="1097711" y="9055"/>
                </a:lnTo>
                <a:lnTo>
                  <a:pt x="1098829" y="9525"/>
                </a:lnTo>
                <a:lnTo>
                  <a:pt x="1101458" y="9525"/>
                </a:lnTo>
                <a:lnTo>
                  <a:pt x="1102588" y="9055"/>
                </a:lnTo>
                <a:lnTo>
                  <a:pt x="1104442" y="7200"/>
                </a:lnTo>
                <a:lnTo>
                  <a:pt x="1104912" y="6070"/>
                </a:lnTo>
                <a:lnTo>
                  <a:pt x="1104912" y="3441"/>
                </a:lnTo>
                <a:close/>
              </a:path>
              <a:path w="7106284" h="636904">
                <a:moveTo>
                  <a:pt x="1152537" y="630720"/>
                </a:moveTo>
                <a:lnTo>
                  <a:pt x="1152067" y="629602"/>
                </a:lnTo>
                <a:lnTo>
                  <a:pt x="1150213" y="627735"/>
                </a:lnTo>
                <a:lnTo>
                  <a:pt x="1149083" y="627278"/>
                </a:lnTo>
                <a:lnTo>
                  <a:pt x="1146454" y="627278"/>
                </a:lnTo>
                <a:lnTo>
                  <a:pt x="1145336" y="627735"/>
                </a:lnTo>
                <a:lnTo>
                  <a:pt x="1143469" y="629602"/>
                </a:lnTo>
                <a:lnTo>
                  <a:pt x="1143012" y="630720"/>
                </a:lnTo>
                <a:lnTo>
                  <a:pt x="1143012" y="633349"/>
                </a:lnTo>
                <a:lnTo>
                  <a:pt x="1143469" y="634479"/>
                </a:lnTo>
                <a:lnTo>
                  <a:pt x="1145336" y="636333"/>
                </a:lnTo>
                <a:lnTo>
                  <a:pt x="1146454" y="636803"/>
                </a:lnTo>
                <a:lnTo>
                  <a:pt x="1149083" y="636803"/>
                </a:lnTo>
                <a:lnTo>
                  <a:pt x="1150213" y="636333"/>
                </a:lnTo>
                <a:lnTo>
                  <a:pt x="1152067" y="634479"/>
                </a:lnTo>
                <a:lnTo>
                  <a:pt x="1152537" y="633349"/>
                </a:lnTo>
                <a:lnTo>
                  <a:pt x="1152537" y="630720"/>
                </a:lnTo>
                <a:close/>
              </a:path>
              <a:path w="7106284" h="636904">
                <a:moveTo>
                  <a:pt x="1152537" y="3441"/>
                </a:moveTo>
                <a:lnTo>
                  <a:pt x="1152067" y="2324"/>
                </a:lnTo>
                <a:lnTo>
                  <a:pt x="1150213" y="457"/>
                </a:lnTo>
                <a:lnTo>
                  <a:pt x="1149083" y="0"/>
                </a:lnTo>
                <a:lnTo>
                  <a:pt x="1146454" y="0"/>
                </a:lnTo>
                <a:lnTo>
                  <a:pt x="1145336" y="457"/>
                </a:lnTo>
                <a:lnTo>
                  <a:pt x="1143469" y="2324"/>
                </a:lnTo>
                <a:lnTo>
                  <a:pt x="1143012" y="3441"/>
                </a:lnTo>
                <a:lnTo>
                  <a:pt x="1143012" y="6070"/>
                </a:lnTo>
                <a:lnTo>
                  <a:pt x="1143469" y="7200"/>
                </a:lnTo>
                <a:lnTo>
                  <a:pt x="1145336" y="9055"/>
                </a:lnTo>
                <a:lnTo>
                  <a:pt x="1146454" y="9525"/>
                </a:lnTo>
                <a:lnTo>
                  <a:pt x="1149083" y="9525"/>
                </a:lnTo>
                <a:lnTo>
                  <a:pt x="1150213" y="9055"/>
                </a:lnTo>
                <a:lnTo>
                  <a:pt x="1152067" y="7200"/>
                </a:lnTo>
                <a:lnTo>
                  <a:pt x="1152537" y="6070"/>
                </a:lnTo>
                <a:lnTo>
                  <a:pt x="1152537" y="3441"/>
                </a:lnTo>
                <a:close/>
              </a:path>
              <a:path w="7106284" h="636904">
                <a:moveTo>
                  <a:pt x="1200162" y="630720"/>
                </a:moveTo>
                <a:lnTo>
                  <a:pt x="1199692" y="629602"/>
                </a:lnTo>
                <a:lnTo>
                  <a:pt x="1197838" y="627735"/>
                </a:lnTo>
                <a:lnTo>
                  <a:pt x="1196708" y="627278"/>
                </a:lnTo>
                <a:lnTo>
                  <a:pt x="1194079" y="627278"/>
                </a:lnTo>
                <a:lnTo>
                  <a:pt x="1192961" y="627735"/>
                </a:lnTo>
                <a:lnTo>
                  <a:pt x="1191094" y="629602"/>
                </a:lnTo>
                <a:lnTo>
                  <a:pt x="1190637" y="630720"/>
                </a:lnTo>
                <a:lnTo>
                  <a:pt x="1190637" y="633349"/>
                </a:lnTo>
                <a:lnTo>
                  <a:pt x="1191094" y="634479"/>
                </a:lnTo>
                <a:lnTo>
                  <a:pt x="1192961" y="636333"/>
                </a:lnTo>
                <a:lnTo>
                  <a:pt x="1194079" y="636803"/>
                </a:lnTo>
                <a:lnTo>
                  <a:pt x="1196708" y="636803"/>
                </a:lnTo>
                <a:lnTo>
                  <a:pt x="1197838" y="636333"/>
                </a:lnTo>
                <a:lnTo>
                  <a:pt x="1199692" y="634479"/>
                </a:lnTo>
                <a:lnTo>
                  <a:pt x="1200162" y="633349"/>
                </a:lnTo>
                <a:lnTo>
                  <a:pt x="1200162" y="630720"/>
                </a:lnTo>
                <a:close/>
              </a:path>
              <a:path w="7106284" h="636904">
                <a:moveTo>
                  <a:pt x="1200162" y="3441"/>
                </a:moveTo>
                <a:lnTo>
                  <a:pt x="1199692" y="2324"/>
                </a:lnTo>
                <a:lnTo>
                  <a:pt x="1197838" y="457"/>
                </a:lnTo>
                <a:lnTo>
                  <a:pt x="1196708" y="0"/>
                </a:lnTo>
                <a:lnTo>
                  <a:pt x="1194079" y="0"/>
                </a:lnTo>
                <a:lnTo>
                  <a:pt x="1192961" y="457"/>
                </a:lnTo>
                <a:lnTo>
                  <a:pt x="1191094" y="2324"/>
                </a:lnTo>
                <a:lnTo>
                  <a:pt x="1190637" y="3441"/>
                </a:lnTo>
                <a:lnTo>
                  <a:pt x="1190637" y="6070"/>
                </a:lnTo>
                <a:lnTo>
                  <a:pt x="1191094" y="7200"/>
                </a:lnTo>
                <a:lnTo>
                  <a:pt x="1192961" y="9055"/>
                </a:lnTo>
                <a:lnTo>
                  <a:pt x="1194079" y="9525"/>
                </a:lnTo>
                <a:lnTo>
                  <a:pt x="1196708" y="9525"/>
                </a:lnTo>
                <a:lnTo>
                  <a:pt x="1197838" y="9055"/>
                </a:lnTo>
                <a:lnTo>
                  <a:pt x="1199692" y="7200"/>
                </a:lnTo>
                <a:lnTo>
                  <a:pt x="1200162" y="6070"/>
                </a:lnTo>
                <a:lnTo>
                  <a:pt x="1200162" y="3441"/>
                </a:lnTo>
                <a:close/>
              </a:path>
              <a:path w="7106284" h="636904">
                <a:moveTo>
                  <a:pt x="1247787" y="630720"/>
                </a:moveTo>
                <a:lnTo>
                  <a:pt x="1247317" y="629602"/>
                </a:lnTo>
                <a:lnTo>
                  <a:pt x="1245463" y="627735"/>
                </a:lnTo>
                <a:lnTo>
                  <a:pt x="1244333" y="627278"/>
                </a:lnTo>
                <a:lnTo>
                  <a:pt x="1241704" y="627278"/>
                </a:lnTo>
                <a:lnTo>
                  <a:pt x="1240586" y="627735"/>
                </a:lnTo>
                <a:lnTo>
                  <a:pt x="1238719" y="629602"/>
                </a:lnTo>
                <a:lnTo>
                  <a:pt x="1238262" y="630720"/>
                </a:lnTo>
                <a:lnTo>
                  <a:pt x="1238262" y="633349"/>
                </a:lnTo>
                <a:lnTo>
                  <a:pt x="1238719" y="634479"/>
                </a:lnTo>
                <a:lnTo>
                  <a:pt x="1240586" y="636333"/>
                </a:lnTo>
                <a:lnTo>
                  <a:pt x="1241704" y="636803"/>
                </a:lnTo>
                <a:lnTo>
                  <a:pt x="1244333" y="636803"/>
                </a:lnTo>
                <a:lnTo>
                  <a:pt x="1245463" y="636333"/>
                </a:lnTo>
                <a:lnTo>
                  <a:pt x="1247317" y="634479"/>
                </a:lnTo>
                <a:lnTo>
                  <a:pt x="1247787" y="633349"/>
                </a:lnTo>
                <a:lnTo>
                  <a:pt x="1247787" y="630720"/>
                </a:lnTo>
                <a:close/>
              </a:path>
              <a:path w="7106284" h="636904">
                <a:moveTo>
                  <a:pt x="1247787" y="3441"/>
                </a:moveTo>
                <a:lnTo>
                  <a:pt x="1247317" y="2324"/>
                </a:lnTo>
                <a:lnTo>
                  <a:pt x="1245463" y="457"/>
                </a:lnTo>
                <a:lnTo>
                  <a:pt x="1244333" y="0"/>
                </a:lnTo>
                <a:lnTo>
                  <a:pt x="1241704" y="0"/>
                </a:lnTo>
                <a:lnTo>
                  <a:pt x="1240586" y="457"/>
                </a:lnTo>
                <a:lnTo>
                  <a:pt x="1238719" y="2324"/>
                </a:lnTo>
                <a:lnTo>
                  <a:pt x="1238262" y="3441"/>
                </a:lnTo>
                <a:lnTo>
                  <a:pt x="1238262" y="6070"/>
                </a:lnTo>
                <a:lnTo>
                  <a:pt x="1238719" y="7200"/>
                </a:lnTo>
                <a:lnTo>
                  <a:pt x="1240586" y="9055"/>
                </a:lnTo>
                <a:lnTo>
                  <a:pt x="1241704" y="9525"/>
                </a:lnTo>
                <a:lnTo>
                  <a:pt x="1244333" y="9525"/>
                </a:lnTo>
                <a:lnTo>
                  <a:pt x="1245463" y="9055"/>
                </a:lnTo>
                <a:lnTo>
                  <a:pt x="1247317" y="7200"/>
                </a:lnTo>
                <a:lnTo>
                  <a:pt x="1247787" y="6070"/>
                </a:lnTo>
                <a:lnTo>
                  <a:pt x="1247787" y="3441"/>
                </a:lnTo>
                <a:close/>
              </a:path>
              <a:path w="7106284" h="636904">
                <a:moveTo>
                  <a:pt x="1295412" y="630720"/>
                </a:moveTo>
                <a:lnTo>
                  <a:pt x="1294942" y="629602"/>
                </a:lnTo>
                <a:lnTo>
                  <a:pt x="1293088" y="627735"/>
                </a:lnTo>
                <a:lnTo>
                  <a:pt x="1291958" y="627278"/>
                </a:lnTo>
                <a:lnTo>
                  <a:pt x="1289329" y="627278"/>
                </a:lnTo>
                <a:lnTo>
                  <a:pt x="1288211" y="627735"/>
                </a:lnTo>
                <a:lnTo>
                  <a:pt x="1286344" y="629602"/>
                </a:lnTo>
                <a:lnTo>
                  <a:pt x="1285887" y="630720"/>
                </a:lnTo>
                <a:lnTo>
                  <a:pt x="1285887" y="633349"/>
                </a:lnTo>
                <a:lnTo>
                  <a:pt x="1286344" y="634479"/>
                </a:lnTo>
                <a:lnTo>
                  <a:pt x="1288211" y="636333"/>
                </a:lnTo>
                <a:lnTo>
                  <a:pt x="1289329" y="636803"/>
                </a:lnTo>
                <a:lnTo>
                  <a:pt x="1291958" y="636803"/>
                </a:lnTo>
                <a:lnTo>
                  <a:pt x="1293088" y="636333"/>
                </a:lnTo>
                <a:lnTo>
                  <a:pt x="1294942" y="634479"/>
                </a:lnTo>
                <a:lnTo>
                  <a:pt x="1295412" y="633349"/>
                </a:lnTo>
                <a:lnTo>
                  <a:pt x="1295412" y="630720"/>
                </a:lnTo>
                <a:close/>
              </a:path>
              <a:path w="7106284" h="636904">
                <a:moveTo>
                  <a:pt x="1295412" y="3441"/>
                </a:moveTo>
                <a:lnTo>
                  <a:pt x="1294942" y="2324"/>
                </a:lnTo>
                <a:lnTo>
                  <a:pt x="1293088" y="457"/>
                </a:lnTo>
                <a:lnTo>
                  <a:pt x="1291958" y="0"/>
                </a:lnTo>
                <a:lnTo>
                  <a:pt x="1289329" y="0"/>
                </a:lnTo>
                <a:lnTo>
                  <a:pt x="1288211" y="457"/>
                </a:lnTo>
                <a:lnTo>
                  <a:pt x="1286344" y="2324"/>
                </a:lnTo>
                <a:lnTo>
                  <a:pt x="1285887" y="3441"/>
                </a:lnTo>
                <a:lnTo>
                  <a:pt x="1285887" y="6070"/>
                </a:lnTo>
                <a:lnTo>
                  <a:pt x="1286344" y="7200"/>
                </a:lnTo>
                <a:lnTo>
                  <a:pt x="1288211" y="9055"/>
                </a:lnTo>
                <a:lnTo>
                  <a:pt x="1289329" y="9525"/>
                </a:lnTo>
                <a:lnTo>
                  <a:pt x="1291958" y="9525"/>
                </a:lnTo>
                <a:lnTo>
                  <a:pt x="1293088" y="9055"/>
                </a:lnTo>
                <a:lnTo>
                  <a:pt x="1294942" y="7200"/>
                </a:lnTo>
                <a:lnTo>
                  <a:pt x="1295412" y="6070"/>
                </a:lnTo>
                <a:lnTo>
                  <a:pt x="1295412" y="3441"/>
                </a:lnTo>
                <a:close/>
              </a:path>
              <a:path w="7106284" h="636904">
                <a:moveTo>
                  <a:pt x="1343037" y="630720"/>
                </a:moveTo>
                <a:lnTo>
                  <a:pt x="1342567" y="629602"/>
                </a:lnTo>
                <a:lnTo>
                  <a:pt x="1340713" y="627735"/>
                </a:lnTo>
                <a:lnTo>
                  <a:pt x="1339583" y="627278"/>
                </a:lnTo>
                <a:lnTo>
                  <a:pt x="1336954" y="627278"/>
                </a:lnTo>
                <a:lnTo>
                  <a:pt x="1335836" y="627735"/>
                </a:lnTo>
                <a:lnTo>
                  <a:pt x="1333969" y="629602"/>
                </a:lnTo>
                <a:lnTo>
                  <a:pt x="1333512" y="630720"/>
                </a:lnTo>
                <a:lnTo>
                  <a:pt x="1333512" y="633349"/>
                </a:lnTo>
                <a:lnTo>
                  <a:pt x="1333969" y="634479"/>
                </a:lnTo>
                <a:lnTo>
                  <a:pt x="1335836" y="636333"/>
                </a:lnTo>
                <a:lnTo>
                  <a:pt x="1336954" y="636803"/>
                </a:lnTo>
                <a:lnTo>
                  <a:pt x="1339583" y="636803"/>
                </a:lnTo>
                <a:lnTo>
                  <a:pt x="1340713" y="636333"/>
                </a:lnTo>
                <a:lnTo>
                  <a:pt x="1342567" y="634479"/>
                </a:lnTo>
                <a:lnTo>
                  <a:pt x="1343037" y="633349"/>
                </a:lnTo>
                <a:lnTo>
                  <a:pt x="1343037" y="630720"/>
                </a:lnTo>
                <a:close/>
              </a:path>
              <a:path w="7106284" h="636904">
                <a:moveTo>
                  <a:pt x="1343037" y="3441"/>
                </a:moveTo>
                <a:lnTo>
                  <a:pt x="1342567" y="2324"/>
                </a:lnTo>
                <a:lnTo>
                  <a:pt x="1340713" y="457"/>
                </a:lnTo>
                <a:lnTo>
                  <a:pt x="1339583" y="0"/>
                </a:lnTo>
                <a:lnTo>
                  <a:pt x="1336954" y="0"/>
                </a:lnTo>
                <a:lnTo>
                  <a:pt x="1335836" y="457"/>
                </a:lnTo>
                <a:lnTo>
                  <a:pt x="1333969" y="2324"/>
                </a:lnTo>
                <a:lnTo>
                  <a:pt x="1333512" y="3441"/>
                </a:lnTo>
                <a:lnTo>
                  <a:pt x="1333512" y="6070"/>
                </a:lnTo>
                <a:lnTo>
                  <a:pt x="1333969" y="7200"/>
                </a:lnTo>
                <a:lnTo>
                  <a:pt x="1335836" y="9055"/>
                </a:lnTo>
                <a:lnTo>
                  <a:pt x="1336954" y="9525"/>
                </a:lnTo>
                <a:lnTo>
                  <a:pt x="1339583" y="9525"/>
                </a:lnTo>
                <a:lnTo>
                  <a:pt x="1340713" y="9055"/>
                </a:lnTo>
                <a:lnTo>
                  <a:pt x="1342567" y="7200"/>
                </a:lnTo>
                <a:lnTo>
                  <a:pt x="1343037" y="6070"/>
                </a:lnTo>
                <a:lnTo>
                  <a:pt x="1343037" y="3441"/>
                </a:lnTo>
                <a:close/>
              </a:path>
              <a:path w="7106284" h="636904">
                <a:moveTo>
                  <a:pt x="1390662" y="630720"/>
                </a:moveTo>
                <a:lnTo>
                  <a:pt x="1390192" y="629602"/>
                </a:lnTo>
                <a:lnTo>
                  <a:pt x="1388338" y="627735"/>
                </a:lnTo>
                <a:lnTo>
                  <a:pt x="1387208" y="627278"/>
                </a:lnTo>
                <a:lnTo>
                  <a:pt x="1384579" y="627278"/>
                </a:lnTo>
                <a:lnTo>
                  <a:pt x="1383461" y="627735"/>
                </a:lnTo>
                <a:lnTo>
                  <a:pt x="1381594" y="629602"/>
                </a:lnTo>
                <a:lnTo>
                  <a:pt x="1381137" y="630720"/>
                </a:lnTo>
                <a:lnTo>
                  <a:pt x="1381137" y="633349"/>
                </a:lnTo>
                <a:lnTo>
                  <a:pt x="1381594" y="634479"/>
                </a:lnTo>
                <a:lnTo>
                  <a:pt x="1383461" y="636333"/>
                </a:lnTo>
                <a:lnTo>
                  <a:pt x="1384579" y="636803"/>
                </a:lnTo>
                <a:lnTo>
                  <a:pt x="1387208" y="636803"/>
                </a:lnTo>
                <a:lnTo>
                  <a:pt x="1388338" y="636333"/>
                </a:lnTo>
                <a:lnTo>
                  <a:pt x="1390192" y="634479"/>
                </a:lnTo>
                <a:lnTo>
                  <a:pt x="1390662" y="633349"/>
                </a:lnTo>
                <a:lnTo>
                  <a:pt x="1390662" y="630720"/>
                </a:lnTo>
                <a:close/>
              </a:path>
              <a:path w="7106284" h="636904">
                <a:moveTo>
                  <a:pt x="1390662" y="3441"/>
                </a:moveTo>
                <a:lnTo>
                  <a:pt x="1390192" y="2324"/>
                </a:lnTo>
                <a:lnTo>
                  <a:pt x="1388338" y="457"/>
                </a:lnTo>
                <a:lnTo>
                  <a:pt x="1387208" y="0"/>
                </a:lnTo>
                <a:lnTo>
                  <a:pt x="1384579" y="0"/>
                </a:lnTo>
                <a:lnTo>
                  <a:pt x="1383461" y="457"/>
                </a:lnTo>
                <a:lnTo>
                  <a:pt x="1381594" y="2324"/>
                </a:lnTo>
                <a:lnTo>
                  <a:pt x="1381137" y="3441"/>
                </a:lnTo>
                <a:lnTo>
                  <a:pt x="1381137" y="6070"/>
                </a:lnTo>
                <a:lnTo>
                  <a:pt x="1381594" y="7200"/>
                </a:lnTo>
                <a:lnTo>
                  <a:pt x="1383461" y="9055"/>
                </a:lnTo>
                <a:lnTo>
                  <a:pt x="1384579" y="9525"/>
                </a:lnTo>
                <a:lnTo>
                  <a:pt x="1387208" y="9525"/>
                </a:lnTo>
                <a:lnTo>
                  <a:pt x="1388338" y="9055"/>
                </a:lnTo>
                <a:lnTo>
                  <a:pt x="1390192" y="7200"/>
                </a:lnTo>
                <a:lnTo>
                  <a:pt x="1390662" y="6070"/>
                </a:lnTo>
                <a:lnTo>
                  <a:pt x="1390662" y="3441"/>
                </a:lnTo>
                <a:close/>
              </a:path>
              <a:path w="7106284" h="636904">
                <a:moveTo>
                  <a:pt x="1438287" y="630720"/>
                </a:moveTo>
                <a:lnTo>
                  <a:pt x="1437817" y="629602"/>
                </a:lnTo>
                <a:lnTo>
                  <a:pt x="1435963" y="627735"/>
                </a:lnTo>
                <a:lnTo>
                  <a:pt x="1434833" y="627278"/>
                </a:lnTo>
                <a:lnTo>
                  <a:pt x="1432204" y="627278"/>
                </a:lnTo>
                <a:lnTo>
                  <a:pt x="1431086" y="627735"/>
                </a:lnTo>
                <a:lnTo>
                  <a:pt x="1429219" y="629602"/>
                </a:lnTo>
                <a:lnTo>
                  <a:pt x="1428762" y="630720"/>
                </a:lnTo>
                <a:lnTo>
                  <a:pt x="1428762" y="633349"/>
                </a:lnTo>
                <a:lnTo>
                  <a:pt x="1429219" y="634479"/>
                </a:lnTo>
                <a:lnTo>
                  <a:pt x="1431086" y="636333"/>
                </a:lnTo>
                <a:lnTo>
                  <a:pt x="1432204" y="636803"/>
                </a:lnTo>
                <a:lnTo>
                  <a:pt x="1434833" y="636803"/>
                </a:lnTo>
                <a:lnTo>
                  <a:pt x="1435963" y="636333"/>
                </a:lnTo>
                <a:lnTo>
                  <a:pt x="1437817" y="634479"/>
                </a:lnTo>
                <a:lnTo>
                  <a:pt x="1438287" y="633349"/>
                </a:lnTo>
                <a:lnTo>
                  <a:pt x="1438287" y="630720"/>
                </a:lnTo>
                <a:close/>
              </a:path>
              <a:path w="7106284" h="636904">
                <a:moveTo>
                  <a:pt x="1438287" y="3441"/>
                </a:moveTo>
                <a:lnTo>
                  <a:pt x="1437817" y="2324"/>
                </a:lnTo>
                <a:lnTo>
                  <a:pt x="1435963" y="457"/>
                </a:lnTo>
                <a:lnTo>
                  <a:pt x="1434833" y="0"/>
                </a:lnTo>
                <a:lnTo>
                  <a:pt x="1432204" y="0"/>
                </a:lnTo>
                <a:lnTo>
                  <a:pt x="1431086" y="457"/>
                </a:lnTo>
                <a:lnTo>
                  <a:pt x="1429219" y="2324"/>
                </a:lnTo>
                <a:lnTo>
                  <a:pt x="1428762" y="3441"/>
                </a:lnTo>
                <a:lnTo>
                  <a:pt x="1428762" y="6070"/>
                </a:lnTo>
                <a:lnTo>
                  <a:pt x="1429219" y="7200"/>
                </a:lnTo>
                <a:lnTo>
                  <a:pt x="1431086" y="9055"/>
                </a:lnTo>
                <a:lnTo>
                  <a:pt x="1432204" y="9525"/>
                </a:lnTo>
                <a:lnTo>
                  <a:pt x="1434833" y="9525"/>
                </a:lnTo>
                <a:lnTo>
                  <a:pt x="1435963" y="9055"/>
                </a:lnTo>
                <a:lnTo>
                  <a:pt x="1437817" y="7200"/>
                </a:lnTo>
                <a:lnTo>
                  <a:pt x="1438287" y="6070"/>
                </a:lnTo>
                <a:lnTo>
                  <a:pt x="1438287" y="3441"/>
                </a:lnTo>
                <a:close/>
              </a:path>
              <a:path w="7106284" h="636904">
                <a:moveTo>
                  <a:pt x="1485912" y="630720"/>
                </a:moveTo>
                <a:lnTo>
                  <a:pt x="1485442" y="629602"/>
                </a:lnTo>
                <a:lnTo>
                  <a:pt x="1483588" y="627735"/>
                </a:lnTo>
                <a:lnTo>
                  <a:pt x="1482458" y="627278"/>
                </a:lnTo>
                <a:lnTo>
                  <a:pt x="1479829" y="627278"/>
                </a:lnTo>
                <a:lnTo>
                  <a:pt x="1478711" y="627735"/>
                </a:lnTo>
                <a:lnTo>
                  <a:pt x="1476844" y="629602"/>
                </a:lnTo>
                <a:lnTo>
                  <a:pt x="1476387" y="630720"/>
                </a:lnTo>
                <a:lnTo>
                  <a:pt x="1476387" y="633349"/>
                </a:lnTo>
                <a:lnTo>
                  <a:pt x="1476844" y="634479"/>
                </a:lnTo>
                <a:lnTo>
                  <a:pt x="1478711" y="636333"/>
                </a:lnTo>
                <a:lnTo>
                  <a:pt x="1479829" y="636803"/>
                </a:lnTo>
                <a:lnTo>
                  <a:pt x="1482458" y="636803"/>
                </a:lnTo>
                <a:lnTo>
                  <a:pt x="1483588" y="636333"/>
                </a:lnTo>
                <a:lnTo>
                  <a:pt x="1485442" y="634479"/>
                </a:lnTo>
                <a:lnTo>
                  <a:pt x="1485912" y="633349"/>
                </a:lnTo>
                <a:lnTo>
                  <a:pt x="1485912" y="630720"/>
                </a:lnTo>
                <a:close/>
              </a:path>
              <a:path w="7106284" h="636904">
                <a:moveTo>
                  <a:pt x="1485912" y="3441"/>
                </a:moveTo>
                <a:lnTo>
                  <a:pt x="1485442" y="2324"/>
                </a:lnTo>
                <a:lnTo>
                  <a:pt x="1483588" y="457"/>
                </a:lnTo>
                <a:lnTo>
                  <a:pt x="1482458" y="0"/>
                </a:lnTo>
                <a:lnTo>
                  <a:pt x="1479829" y="0"/>
                </a:lnTo>
                <a:lnTo>
                  <a:pt x="1478711" y="457"/>
                </a:lnTo>
                <a:lnTo>
                  <a:pt x="1476844" y="2324"/>
                </a:lnTo>
                <a:lnTo>
                  <a:pt x="1476387" y="3441"/>
                </a:lnTo>
                <a:lnTo>
                  <a:pt x="1476387" y="6070"/>
                </a:lnTo>
                <a:lnTo>
                  <a:pt x="1476844" y="7200"/>
                </a:lnTo>
                <a:lnTo>
                  <a:pt x="1478711" y="9055"/>
                </a:lnTo>
                <a:lnTo>
                  <a:pt x="1479829" y="9525"/>
                </a:lnTo>
                <a:lnTo>
                  <a:pt x="1482458" y="9525"/>
                </a:lnTo>
                <a:lnTo>
                  <a:pt x="1483588" y="9055"/>
                </a:lnTo>
                <a:lnTo>
                  <a:pt x="1485442" y="7200"/>
                </a:lnTo>
                <a:lnTo>
                  <a:pt x="1485912" y="6070"/>
                </a:lnTo>
                <a:lnTo>
                  <a:pt x="1485912" y="3441"/>
                </a:lnTo>
                <a:close/>
              </a:path>
              <a:path w="7106284" h="636904">
                <a:moveTo>
                  <a:pt x="1533537" y="630720"/>
                </a:moveTo>
                <a:lnTo>
                  <a:pt x="1533067" y="629602"/>
                </a:lnTo>
                <a:lnTo>
                  <a:pt x="1531213" y="627735"/>
                </a:lnTo>
                <a:lnTo>
                  <a:pt x="1530083" y="627278"/>
                </a:lnTo>
                <a:lnTo>
                  <a:pt x="1527454" y="627278"/>
                </a:lnTo>
                <a:lnTo>
                  <a:pt x="1526336" y="627735"/>
                </a:lnTo>
                <a:lnTo>
                  <a:pt x="1524469" y="629602"/>
                </a:lnTo>
                <a:lnTo>
                  <a:pt x="1524012" y="630720"/>
                </a:lnTo>
                <a:lnTo>
                  <a:pt x="1524012" y="633349"/>
                </a:lnTo>
                <a:lnTo>
                  <a:pt x="1524469" y="634479"/>
                </a:lnTo>
                <a:lnTo>
                  <a:pt x="1526336" y="636333"/>
                </a:lnTo>
                <a:lnTo>
                  <a:pt x="1527454" y="636803"/>
                </a:lnTo>
                <a:lnTo>
                  <a:pt x="1530083" y="636803"/>
                </a:lnTo>
                <a:lnTo>
                  <a:pt x="1531213" y="636333"/>
                </a:lnTo>
                <a:lnTo>
                  <a:pt x="1533067" y="634479"/>
                </a:lnTo>
                <a:lnTo>
                  <a:pt x="1533537" y="633349"/>
                </a:lnTo>
                <a:lnTo>
                  <a:pt x="1533537" y="630720"/>
                </a:lnTo>
                <a:close/>
              </a:path>
              <a:path w="7106284" h="636904">
                <a:moveTo>
                  <a:pt x="1533537" y="3441"/>
                </a:moveTo>
                <a:lnTo>
                  <a:pt x="1533067" y="2324"/>
                </a:lnTo>
                <a:lnTo>
                  <a:pt x="1531213" y="457"/>
                </a:lnTo>
                <a:lnTo>
                  <a:pt x="1530083" y="0"/>
                </a:lnTo>
                <a:lnTo>
                  <a:pt x="1527454" y="0"/>
                </a:lnTo>
                <a:lnTo>
                  <a:pt x="1526336" y="457"/>
                </a:lnTo>
                <a:lnTo>
                  <a:pt x="1524469" y="2324"/>
                </a:lnTo>
                <a:lnTo>
                  <a:pt x="1524012" y="3441"/>
                </a:lnTo>
                <a:lnTo>
                  <a:pt x="1524012" y="6070"/>
                </a:lnTo>
                <a:lnTo>
                  <a:pt x="1524469" y="7200"/>
                </a:lnTo>
                <a:lnTo>
                  <a:pt x="1526336" y="9055"/>
                </a:lnTo>
                <a:lnTo>
                  <a:pt x="1527454" y="9525"/>
                </a:lnTo>
                <a:lnTo>
                  <a:pt x="1530083" y="9525"/>
                </a:lnTo>
                <a:lnTo>
                  <a:pt x="1531213" y="9055"/>
                </a:lnTo>
                <a:lnTo>
                  <a:pt x="1533067" y="7200"/>
                </a:lnTo>
                <a:lnTo>
                  <a:pt x="1533537" y="6070"/>
                </a:lnTo>
                <a:lnTo>
                  <a:pt x="1533537" y="3441"/>
                </a:lnTo>
                <a:close/>
              </a:path>
              <a:path w="7106284" h="636904">
                <a:moveTo>
                  <a:pt x="1581162" y="630720"/>
                </a:moveTo>
                <a:lnTo>
                  <a:pt x="1580692" y="629602"/>
                </a:lnTo>
                <a:lnTo>
                  <a:pt x="1578838" y="627735"/>
                </a:lnTo>
                <a:lnTo>
                  <a:pt x="1577708" y="627278"/>
                </a:lnTo>
                <a:lnTo>
                  <a:pt x="1575079" y="627278"/>
                </a:lnTo>
                <a:lnTo>
                  <a:pt x="1573961" y="627735"/>
                </a:lnTo>
                <a:lnTo>
                  <a:pt x="1572094" y="629602"/>
                </a:lnTo>
                <a:lnTo>
                  <a:pt x="1571637" y="630720"/>
                </a:lnTo>
                <a:lnTo>
                  <a:pt x="1571637" y="633349"/>
                </a:lnTo>
                <a:lnTo>
                  <a:pt x="1572094" y="634479"/>
                </a:lnTo>
                <a:lnTo>
                  <a:pt x="1573961" y="636333"/>
                </a:lnTo>
                <a:lnTo>
                  <a:pt x="1575079" y="636803"/>
                </a:lnTo>
                <a:lnTo>
                  <a:pt x="1577708" y="636803"/>
                </a:lnTo>
                <a:lnTo>
                  <a:pt x="1578838" y="636333"/>
                </a:lnTo>
                <a:lnTo>
                  <a:pt x="1580692" y="634479"/>
                </a:lnTo>
                <a:lnTo>
                  <a:pt x="1581162" y="633349"/>
                </a:lnTo>
                <a:lnTo>
                  <a:pt x="1581162" y="630720"/>
                </a:lnTo>
                <a:close/>
              </a:path>
              <a:path w="7106284" h="636904">
                <a:moveTo>
                  <a:pt x="1581162" y="3441"/>
                </a:moveTo>
                <a:lnTo>
                  <a:pt x="1580692" y="2324"/>
                </a:lnTo>
                <a:lnTo>
                  <a:pt x="1578838" y="457"/>
                </a:lnTo>
                <a:lnTo>
                  <a:pt x="1577708" y="0"/>
                </a:lnTo>
                <a:lnTo>
                  <a:pt x="1575079" y="0"/>
                </a:lnTo>
                <a:lnTo>
                  <a:pt x="1573961" y="457"/>
                </a:lnTo>
                <a:lnTo>
                  <a:pt x="1572094" y="2324"/>
                </a:lnTo>
                <a:lnTo>
                  <a:pt x="1571637" y="3441"/>
                </a:lnTo>
                <a:lnTo>
                  <a:pt x="1571637" y="6070"/>
                </a:lnTo>
                <a:lnTo>
                  <a:pt x="1572094" y="7200"/>
                </a:lnTo>
                <a:lnTo>
                  <a:pt x="1573961" y="9055"/>
                </a:lnTo>
                <a:lnTo>
                  <a:pt x="1575079" y="9525"/>
                </a:lnTo>
                <a:lnTo>
                  <a:pt x="1577708" y="9525"/>
                </a:lnTo>
                <a:lnTo>
                  <a:pt x="1578838" y="9055"/>
                </a:lnTo>
                <a:lnTo>
                  <a:pt x="1580692" y="7200"/>
                </a:lnTo>
                <a:lnTo>
                  <a:pt x="1581162" y="6070"/>
                </a:lnTo>
                <a:lnTo>
                  <a:pt x="1581162" y="3441"/>
                </a:lnTo>
                <a:close/>
              </a:path>
              <a:path w="7106284" h="636904">
                <a:moveTo>
                  <a:pt x="1628787" y="630720"/>
                </a:moveTo>
                <a:lnTo>
                  <a:pt x="1628317" y="629602"/>
                </a:lnTo>
                <a:lnTo>
                  <a:pt x="1626463" y="627735"/>
                </a:lnTo>
                <a:lnTo>
                  <a:pt x="1625333" y="627278"/>
                </a:lnTo>
                <a:lnTo>
                  <a:pt x="1622704" y="627278"/>
                </a:lnTo>
                <a:lnTo>
                  <a:pt x="1621586" y="627735"/>
                </a:lnTo>
                <a:lnTo>
                  <a:pt x="1619719" y="629602"/>
                </a:lnTo>
                <a:lnTo>
                  <a:pt x="1619262" y="630720"/>
                </a:lnTo>
                <a:lnTo>
                  <a:pt x="1619262" y="633349"/>
                </a:lnTo>
                <a:lnTo>
                  <a:pt x="1619719" y="634479"/>
                </a:lnTo>
                <a:lnTo>
                  <a:pt x="1621586" y="636333"/>
                </a:lnTo>
                <a:lnTo>
                  <a:pt x="1622704" y="636803"/>
                </a:lnTo>
                <a:lnTo>
                  <a:pt x="1625333" y="636803"/>
                </a:lnTo>
                <a:lnTo>
                  <a:pt x="1626463" y="636333"/>
                </a:lnTo>
                <a:lnTo>
                  <a:pt x="1628317" y="634479"/>
                </a:lnTo>
                <a:lnTo>
                  <a:pt x="1628787" y="633349"/>
                </a:lnTo>
                <a:lnTo>
                  <a:pt x="1628787" y="630720"/>
                </a:lnTo>
                <a:close/>
              </a:path>
              <a:path w="7106284" h="636904">
                <a:moveTo>
                  <a:pt x="1628787" y="3441"/>
                </a:moveTo>
                <a:lnTo>
                  <a:pt x="1628317" y="2324"/>
                </a:lnTo>
                <a:lnTo>
                  <a:pt x="1626463" y="457"/>
                </a:lnTo>
                <a:lnTo>
                  <a:pt x="1625333" y="0"/>
                </a:lnTo>
                <a:lnTo>
                  <a:pt x="1622704" y="0"/>
                </a:lnTo>
                <a:lnTo>
                  <a:pt x="1621586" y="457"/>
                </a:lnTo>
                <a:lnTo>
                  <a:pt x="1619719" y="2324"/>
                </a:lnTo>
                <a:lnTo>
                  <a:pt x="1619262" y="3441"/>
                </a:lnTo>
                <a:lnTo>
                  <a:pt x="1619262" y="6070"/>
                </a:lnTo>
                <a:lnTo>
                  <a:pt x="1619719" y="7200"/>
                </a:lnTo>
                <a:lnTo>
                  <a:pt x="1621586" y="9055"/>
                </a:lnTo>
                <a:lnTo>
                  <a:pt x="1622704" y="9525"/>
                </a:lnTo>
                <a:lnTo>
                  <a:pt x="1625333" y="9525"/>
                </a:lnTo>
                <a:lnTo>
                  <a:pt x="1626463" y="9055"/>
                </a:lnTo>
                <a:lnTo>
                  <a:pt x="1628317" y="7200"/>
                </a:lnTo>
                <a:lnTo>
                  <a:pt x="1628787" y="6070"/>
                </a:lnTo>
                <a:lnTo>
                  <a:pt x="1628787" y="3441"/>
                </a:lnTo>
                <a:close/>
              </a:path>
              <a:path w="7106284" h="636904">
                <a:moveTo>
                  <a:pt x="1676412" y="630720"/>
                </a:moveTo>
                <a:lnTo>
                  <a:pt x="1675942" y="629602"/>
                </a:lnTo>
                <a:lnTo>
                  <a:pt x="1674088" y="627735"/>
                </a:lnTo>
                <a:lnTo>
                  <a:pt x="1672958" y="627278"/>
                </a:lnTo>
                <a:lnTo>
                  <a:pt x="1670329" y="627278"/>
                </a:lnTo>
                <a:lnTo>
                  <a:pt x="1669211" y="627735"/>
                </a:lnTo>
                <a:lnTo>
                  <a:pt x="1667344" y="629602"/>
                </a:lnTo>
                <a:lnTo>
                  <a:pt x="1666887" y="630720"/>
                </a:lnTo>
                <a:lnTo>
                  <a:pt x="1666887" y="633349"/>
                </a:lnTo>
                <a:lnTo>
                  <a:pt x="1667344" y="634479"/>
                </a:lnTo>
                <a:lnTo>
                  <a:pt x="1669211" y="636333"/>
                </a:lnTo>
                <a:lnTo>
                  <a:pt x="1670329" y="636803"/>
                </a:lnTo>
                <a:lnTo>
                  <a:pt x="1672958" y="636803"/>
                </a:lnTo>
                <a:lnTo>
                  <a:pt x="1674088" y="636333"/>
                </a:lnTo>
                <a:lnTo>
                  <a:pt x="1675942" y="634479"/>
                </a:lnTo>
                <a:lnTo>
                  <a:pt x="1676412" y="633349"/>
                </a:lnTo>
                <a:lnTo>
                  <a:pt x="1676412" y="630720"/>
                </a:lnTo>
                <a:close/>
              </a:path>
              <a:path w="7106284" h="636904">
                <a:moveTo>
                  <a:pt x="1676412" y="3441"/>
                </a:moveTo>
                <a:lnTo>
                  <a:pt x="1675942" y="2324"/>
                </a:lnTo>
                <a:lnTo>
                  <a:pt x="1674088" y="457"/>
                </a:lnTo>
                <a:lnTo>
                  <a:pt x="1672958" y="0"/>
                </a:lnTo>
                <a:lnTo>
                  <a:pt x="1670329" y="0"/>
                </a:lnTo>
                <a:lnTo>
                  <a:pt x="1669211" y="457"/>
                </a:lnTo>
                <a:lnTo>
                  <a:pt x="1667344" y="2324"/>
                </a:lnTo>
                <a:lnTo>
                  <a:pt x="1666887" y="3441"/>
                </a:lnTo>
                <a:lnTo>
                  <a:pt x="1666887" y="6070"/>
                </a:lnTo>
                <a:lnTo>
                  <a:pt x="1667344" y="7200"/>
                </a:lnTo>
                <a:lnTo>
                  <a:pt x="1669211" y="9055"/>
                </a:lnTo>
                <a:lnTo>
                  <a:pt x="1670329" y="9525"/>
                </a:lnTo>
                <a:lnTo>
                  <a:pt x="1672958" y="9525"/>
                </a:lnTo>
                <a:lnTo>
                  <a:pt x="1674088" y="9055"/>
                </a:lnTo>
                <a:lnTo>
                  <a:pt x="1675942" y="7200"/>
                </a:lnTo>
                <a:lnTo>
                  <a:pt x="1676412" y="6070"/>
                </a:lnTo>
                <a:lnTo>
                  <a:pt x="1676412" y="3441"/>
                </a:lnTo>
                <a:close/>
              </a:path>
              <a:path w="7106284" h="636904">
                <a:moveTo>
                  <a:pt x="1724037" y="630720"/>
                </a:moveTo>
                <a:lnTo>
                  <a:pt x="1723567" y="629602"/>
                </a:lnTo>
                <a:lnTo>
                  <a:pt x="1721713" y="627735"/>
                </a:lnTo>
                <a:lnTo>
                  <a:pt x="1720583" y="627278"/>
                </a:lnTo>
                <a:lnTo>
                  <a:pt x="1717954" y="627278"/>
                </a:lnTo>
                <a:lnTo>
                  <a:pt x="1716836" y="627735"/>
                </a:lnTo>
                <a:lnTo>
                  <a:pt x="1714969" y="629602"/>
                </a:lnTo>
                <a:lnTo>
                  <a:pt x="1714512" y="630720"/>
                </a:lnTo>
                <a:lnTo>
                  <a:pt x="1714512" y="633349"/>
                </a:lnTo>
                <a:lnTo>
                  <a:pt x="1714969" y="634479"/>
                </a:lnTo>
                <a:lnTo>
                  <a:pt x="1716836" y="636333"/>
                </a:lnTo>
                <a:lnTo>
                  <a:pt x="1717954" y="636803"/>
                </a:lnTo>
                <a:lnTo>
                  <a:pt x="1720583" y="636803"/>
                </a:lnTo>
                <a:lnTo>
                  <a:pt x="1721713" y="636333"/>
                </a:lnTo>
                <a:lnTo>
                  <a:pt x="1723567" y="634479"/>
                </a:lnTo>
                <a:lnTo>
                  <a:pt x="1724037" y="633349"/>
                </a:lnTo>
                <a:lnTo>
                  <a:pt x="1724037" y="630720"/>
                </a:lnTo>
                <a:close/>
              </a:path>
              <a:path w="7106284" h="636904">
                <a:moveTo>
                  <a:pt x="1724037" y="3441"/>
                </a:moveTo>
                <a:lnTo>
                  <a:pt x="1723567" y="2324"/>
                </a:lnTo>
                <a:lnTo>
                  <a:pt x="1721713" y="457"/>
                </a:lnTo>
                <a:lnTo>
                  <a:pt x="1720583" y="0"/>
                </a:lnTo>
                <a:lnTo>
                  <a:pt x="1717954" y="0"/>
                </a:lnTo>
                <a:lnTo>
                  <a:pt x="1716836" y="457"/>
                </a:lnTo>
                <a:lnTo>
                  <a:pt x="1714969" y="2324"/>
                </a:lnTo>
                <a:lnTo>
                  <a:pt x="1714512" y="3441"/>
                </a:lnTo>
                <a:lnTo>
                  <a:pt x="1714512" y="6070"/>
                </a:lnTo>
                <a:lnTo>
                  <a:pt x="1714969" y="7200"/>
                </a:lnTo>
                <a:lnTo>
                  <a:pt x="1716836" y="9055"/>
                </a:lnTo>
                <a:lnTo>
                  <a:pt x="1717954" y="9525"/>
                </a:lnTo>
                <a:lnTo>
                  <a:pt x="1720583" y="9525"/>
                </a:lnTo>
                <a:lnTo>
                  <a:pt x="1721713" y="9055"/>
                </a:lnTo>
                <a:lnTo>
                  <a:pt x="1723567" y="7200"/>
                </a:lnTo>
                <a:lnTo>
                  <a:pt x="1724037" y="6070"/>
                </a:lnTo>
                <a:lnTo>
                  <a:pt x="1724037" y="3441"/>
                </a:lnTo>
                <a:close/>
              </a:path>
              <a:path w="7106284" h="636904">
                <a:moveTo>
                  <a:pt x="1771662" y="630720"/>
                </a:moveTo>
                <a:lnTo>
                  <a:pt x="1771192" y="629602"/>
                </a:lnTo>
                <a:lnTo>
                  <a:pt x="1769338" y="627735"/>
                </a:lnTo>
                <a:lnTo>
                  <a:pt x="1768208" y="627278"/>
                </a:lnTo>
                <a:lnTo>
                  <a:pt x="1765579" y="627278"/>
                </a:lnTo>
                <a:lnTo>
                  <a:pt x="1764461" y="627735"/>
                </a:lnTo>
                <a:lnTo>
                  <a:pt x="1762594" y="629602"/>
                </a:lnTo>
                <a:lnTo>
                  <a:pt x="1762137" y="630720"/>
                </a:lnTo>
                <a:lnTo>
                  <a:pt x="1762137" y="633349"/>
                </a:lnTo>
                <a:lnTo>
                  <a:pt x="1762594" y="634479"/>
                </a:lnTo>
                <a:lnTo>
                  <a:pt x="1764461" y="636333"/>
                </a:lnTo>
                <a:lnTo>
                  <a:pt x="1765579" y="636803"/>
                </a:lnTo>
                <a:lnTo>
                  <a:pt x="1768208" y="636803"/>
                </a:lnTo>
                <a:lnTo>
                  <a:pt x="1769338" y="636333"/>
                </a:lnTo>
                <a:lnTo>
                  <a:pt x="1771192" y="634479"/>
                </a:lnTo>
                <a:lnTo>
                  <a:pt x="1771662" y="633349"/>
                </a:lnTo>
                <a:lnTo>
                  <a:pt x="1771662" y="630720"/>
                </a:lnTo>
                <a:close/>
              </a:path>
              <a:path w="7106284" h="636904">
                <a:moveTo>
                  <a:pt x="1771662" y="3441"/>
                </a:moveTo>
                <a:lnTo>
                  <a:pt x="1771192" y="2324"/>
                </a:lnTo>
                <a:lnTo>
                  <a:pt x="1769338" y="457"/>
                </a:lnTo>
                <a:lnTo>
                  <a:pt x="1768208" y="0"/>
                </a:lnTo>
                <a:lnTo>
                  <a:pt x="1765579" y="0"/>
                </a:lnTo>
                <a:lnTo>
                  <a:pt x="1764461" y="457"/>
                </a:lnTo>
                <a:lnTo>
                  <a:pt x="1762594" y="2324"/>
                </a:lnTo>
                <a:lnTo>
                  <a:pt x="1762137" y="3441"/>
                </a:lnTo>
                <a:lnTo>
                  <a:pt x="1762137" y="6070"/>
                </a:lnTo>
                <a:lnTo>
                  <a:pt x="1762594" y="7200"/>
                </a:lnTo>
                <a:lnTo>
                  <a:pt x="1764461" y="9055"/>
                </a:lnTo>
                <a:lnTo>
                  <a:pt x="1765579" y="9525"/>
                </a:lnTo>
                <a:lnTo>
                  <a:pt x="1768208" y="9525"/>
                </a:lnTo>
                <a:lnTo>
                  <a:pt x="1769338" y="9055"/>
                </a:lnTo>
                <a:lnTo>
                  <a:pt x="1771192" y="7200"/>
                </a:lnTo>
                <a:lnTo>
                  <a:pt x="1771662" y="6070"/>
                </a:lnTo>
                <a:lnTo>
                  <a:pt x="1771662" y="3441"/>
                </a:lnTo>
                <a:close/>
              </a:path>
              <a:path w="7106284" h="636904">
                <a:moveTo>
                  <a:pt x="1819287" y="630720"/>
                </a:moveTo>
                <a:lnTo>
                  <a:pt x="1818817" y="629602"/>
                </a:lnTo>
                <a:lnTo>
                  <a:pt x="1816963" y="627735"/>
                </a:lnTo>
                <a:lnTo>
                  <a:pt x="1815833" y="627278"/>
                </a:lnTo>
                <a:lnTo>
                  <a:pt x="1813204" y="627278"/>
                </a:lnTo>
                <a:lnTo>
                  <a:pt x="1812086" y="627735"/>
                </a:lnTo>
                <a:lnTo>
                  <a:pt x="1810219" y="629602"/>
                </a:lnTo>
                <a:lnTo>
                  <a:pt x="1809762" y="630720"/>
                </a:lnTo>
                <a:lnTo>
                  <a:pt x="1809762" y="633349"/>
                </a:lnTo>
                <a:lnTo>
                  <a:pt x="1810219" y="634479"/>
                </a:lnTo>
                <a:lnTo>
                  <a:pt x="1812086" y="636333"/>
                </a:lnTo>
                <a:lnTo>
                  <a:pt x="1813204" y="636803"/>
                </a:lnTo>
                <a:lnTo>
                  <a:pt x="1815833" y="636803"/>
                </a:lnTo>
                <a:lnTo>
                  <a:pt x="1816963" y="636333"/>
                </a:lnTo>
                <a:lnTo>
                  <a:pt x="1818817" y="634479"/>
                </a:lnTo>
                <a:lnTo>
                  <a:pt x="1819287" y="633349"/>
                </a:lnTo>
                <a:lnTo>
                  <a:pt x="1819287" y="630720"/>
                </a:lnTo>
                <a:close/>
              </a:path>
              <a:path w="7106284" h="636904">
                <a:moveTo>
                  <a:pt x="1819287" y="3441"/>
                </a:moveTo>
                <a:lnTo>
                  <a:pt x="1818817" y="2324"/>
                </a:lnTo>
                <a:lnTo>
                  <a:pt x="1816963" y="457"/>
                </a:lnTo>
                <a:lnTo>
                  <a:pt x="1815833" y="0"/>
                </a:lnTo>
                <a:lnTo>
                  <a:pt x="1813204" y="0"/>
                </a:lnTo>
                <a:lnTo>
                  <a:pt x="1812086" y="457"/>
                </a:lnTo>
                <a:lnTo>
                  <a:pt x="1810219" y="2324"/>
                </a:lnTo>
                <a:lnTo>
                  <a:pt x="1809762" y="3441"/>
                </a:lnTo>
                <a:lnTo>
                  <a:pt x="1809762" y="6070"/>
                </a:lnTo>
                <a:lnTo>
                  <a:pt x="1810219" y="7200"/>
                </a:lnTo>
                <a:lnTo>
                  <a:pt x="1812086" y="9055"/>
                </a:lnTo>
                <a:lnTo>
                  <a:pt x="1813204" y="9525"/>
                </a:lnTo>
                <a:lnTo>
                  <a:pt x="1815833" y="9525"/>
                </a:lnTo>
                <a:lnTo>
                  <a:pt x="1816963" y="9055"/>
                </a:lnTo>
                <a:lnTo>
                  <a:pt x="1818817" y="7200"/>
                </a:lnTo>
                <a:lnTo>
                  <a:pt x="1819287" y="6070"/>
                </a:lnTo>
                <a:lnTo>
                  <a:pt x="1819287" y="3441"/>
                </a:lnTo>
                <a:close/>
              </a:path>
              <a:path w="7106284" h="636904">
                <a:moveTo>
                  <a:pt x="1866912" y="630720"/>
                </a:moveTo>
                <a:lnTo>
                  <a:pt x="1866442" y="629602"/>
                </a:lnTo>
                <a:lnTo>
                  <a:pt x="1864588" y="627735"/>
                </a:lnTo>
                <a:lnTo>
                  <a:pt x="1863458" y="627278"/>
                </a:lnTo>
                <a:lnTo>
                  <a:pt x="1860829" y="627278"/>
                </a:lnTo>
                <a:lnTo>
                  <a:pt x="1859711" y="627735"/>
                </a:lnTo>
                <a:lnTo>
                  <a:pt x="1857844" y="629602"/>
                </a:lnTo>
                <a:lnTo>
                  <a:pt x="1857387" y="630720"/>
                </a:lnTo>
                <a:lnTo>
                  <a:pt x="1857387" y="633349"/>
                </a:lnTo>
                <a:lnTo>
                  <a:pt x="1857844" y="634479"/>
                </a:lnTo>
                <a:lnTo>
                  <a:pt x="1859711" y="636333"/>
                </a:lnTo>
                <a:lnTo>
                  <a:pt x="1860829" y="636803"/>
                </a:lnTo>
                <a:lnTo>
                  <a:pt x="1863458" y="636803"/>
                </a:lnTo>
                <a:lnTo>
                  <a:pt x="1864588" y="636333"/>
                </a:lnTo>
                <a:lnTo>
                  <a:pt x="1866442" y="634479"/>
                </a:lnTo>
                <a:lnTo>
                  <a:pt x="1866912" y="633349"/>
                </a:lnTo>
                <a:lnTo>
                  <a:pt x="1866912" y="630720"/>
                </a:lnTo>
                <a:close/>
              </a:path>
              <a:path w="7106284" h="636904">
                <a:moveTo>
                  <a:pt x="1866912" y="3441"/>
                </a:moveTo>
                <a:lnTo>
                  <a:pt x="1866442" y="2324"/>
                </a:lnTo>
                <a:lnTo>
                  <a:pt x="1864588" y="457"/>
                </a:lnTo>
                <a:lnTo>
                  <a:pt x="1863458" y="0"/>
                </a:lnTo>
                <a:lnTo>
                  <a:pt x="1860829" y="0"/>
                </a:lnTo>
                <a:lnTo>
                  <a:pt x="1859711" y="457"/>
                </a:lnTo>
                <a:lnTo>
                  <a:pt x="1857844" y="2324"/>
                </a:lnTo>
                <a:lnTo>
                  <a:pt x="1857387" y="3441"/>
                </a:lnTo>
                <a:lnTo>
                  <a:pt x="1857387" y="6070"/>
                </a:lnTo>
                <a:lnTo>
                  <a:pt x="1857844" y="7200"/>
                </a:lnTo>
                <a:lnTo>
                  <a:pt x="1859711" y="9055"/>
                </a:lnTo>
                <a:lnTo>
                  <a:pt x="1860829" y="9525"/>
                </a:lnTo>
                <a:lnTo>
                  <a:pt x="1863458" y="9525"/>
                </a:lnTo>
                <a:lnTo>
                  <a:pt x="1864588" y="9055"/>
                </a:lnTo>
                <a:lnTo>
                  <a:pt x="1866442" y="7200"/>
                </a:lnTo>
                <a:lnTo>
                  <a:pt x="1866912" y="6070"/>
                </a:lnTo>
                <a:lnTo>
                  <a:pt x="1866912" y="3441"/>
                </a:lnTo>
                <a:close/>
              </a:path>
              <a:path w="7106284" h="636904">
                <a:moveTo>
                  <a:pt x="1914537" y="630720"/>
                </a:moveTo>
                <a:lnTo>
                  <a:pt x="1914067" y="629602"/>
                </a:lnTo>
                <a:lnTo>
                  <a:pt x="1912213" y="627735"/>
                </a:lnTo>
                <a:lnTo>
                  <a:pt x="1911083" y="627278"/>
                </a:lnTo>
                <a:lnTo>
                  <a:pt x="1908454" y="627278"/>
                </a:lnTo>
                <a:lnTo>
                  <a:pt x="1907336" y="627735"/>
                </a:lnTo>
                <a:lnTo>
                  <a:pt x="1905469" y="629602"/>
                </a:lnTo>
                <a:lnTo>
                  <a:pt x="1905012" y="630720"/>
                </a:lnTo>
                <a:lnTo>
                  <a:pt x="1905012" y="633349"/>
                </a:lnTo>
                <a:lnTo>
                  <a:pt x="1905469" y="634479"/>
                </a:lnTo>
                <a:lnTo>
                  <a:pt x="1907336" y="636333"/>
                </a:lnTo>
                <a:lnTo>
                  <a:pt x="1908454" y="636803"/>
                </a:lnTo>
                <a:lnTo>
                  <a:pt x="1911083" y="636803"/>
                </a:lnTo>
                <a:lnTo>
                  <a:pt x="1912213" y="636333"/>
                </a:lnTo>
                <a:lnTo>
                  <a:pt x="1914067" y="634479"/>
                </a:lnTo>
                <a:lnTo>
                  <a:pt x="1914537" y="633349"/>
                </a:lnTo>
                <a:lnTo>
                  <a:pt x="1914537" y="630720"/>
                </a:lnTo>
                <a:close/>
              </a:path>
              <a:path w="7106284" h="636904">
                <a:moveTo>
                  <a:pt x="1914537" y="3441"/>
                </a:moveTo>
                <a:lnTo>
                  <a:pt x="1914067" y="2324"/>
                </a:lnTo>
                <a:lnTo>
                  <a:pt x="1912213" y="457"/>
                </a:lnTo>
                <a:lnTo>
                  <a:pt x="1911083" y="0"/>
                </a:lnTo>
                <a:lnTo>
                  <a:pt x="1908454" y="0"/>
                </a:lnTo>
                <a:lnTo>
                  <a:pt x="1907336" y="457"/>
                </a:lnTo>
                <a:lnTo>
                  <a:pt x="1905469" y="2324"/>
                </a:lnTo>
                <a:lnTo>
                  <a:pt x="1905012" y="3441"/>
                </a:lnTo>
                <a:lnTo>
                  <a:pt x="1905012" y="6070"/>
                </a:lnTo>
                <a:lnTo>
                  <a:pt x="1905469" y="7200"/>
                </a:lnTo>
                <a:lnTo>
                  <a:pt x="1907336" y="9055"/>
                </a:lnTo>
                <a:lnTo>
                  <a:pt x="1908454" y="9525"/>
                </a:lnTo>
                <a:lnTo>
                  <a:pt x="1911083" y="9525"/>
                </a:lnTo>
                <a:lnTo>
                  <a:pt x="1912213" y="9055"/>
                </a:lnTo>
                <a:lnTo>
                  <a:pt x="1914067" y="7200"/>
                </a:lnTo>
                <a:lnTo>
                  <a:pt x="1914537" y="6070"/>
                </a:lnTo>
                <a:lnTo>
                  <a:pt x="1914537" y="3441"/>
                </a:lnTo>
                <a:close/>
              </a:path>
              <a:path w="7106284" h="636904">
                <a:moveTo>
                  <a:pt x="1962162" y="630720"/>
                </a:moveTo>
                <a:lnTo>
                  <a:pt x="1961692" y="629602"/>
                </a:lnTo>
                <a:lnTo>
                  <a:pt x="1959838" y="627735"/>
                </a:lnTo>
                <a:lnTo>
                  <a:pt x="1958708" y="627278"/>
                </a:lnTo>
                <a:lnTo>
                  <a:pt x="1956079" y="627278"/>
                </a:lnTo>
                <a:lnTo>
                  <a:pt x="1954961" y="627735"/>
                </a:lnTo>
                <a:lnTo>
                  <a:pt x="1953094" y="629602"/>
                </a:lnTo>
                <a:lnTo>
                  <a:pt x="1952637" y="630720"/>
                </a:lnTo>
                <a:lnTo>
                  <a:pt x="1952637" y="633349"/>
                </a:lnTo>
                <a:lnTo>
                  <a:pt x="1953094" y="634479"/>
                </a:lnTo>
                <a:lnTo>
                  <a:pt x="1954961" y="636333"/>
                </a:lnTo>
                <a:lnTo>
                  <a:pt x="1956079" y="636803"/>
                </a:lnTo>
                <a:lnTo>
                  <a:pt x="1958708" y="636803"/>
                </a:lnTo>
                <a:lnTo>
                  <a:pt x="1959838" y="636333"/>
                </a:lnTo>
                <a:lnTo>
                  <a:pt x="1961692" y="634479"/>
                </a:lnTo>
                <a:lnTo>
                  <a:pt x="1962162" y="633349"/>
                </a:lnTo>
                <a:lnTo>
                  <a:pt x="1962162" y="630720"/>
                </a:lnTo>
                <a:close/>
              </a:path>
              <a:path w="7106284" h="636904">
                <a:moveTo>
                  <a:pt x="1962162" y="3441"/>
                </a:moveTo>
                <a:lnTo>
                  <a:pt x="1961692" y="2324"/>
                </a:lnTo>
                <a:lnTo>
                  <a:pt x="1959838" y="457"/>
                </a:lnTo>
                <a:lnTo>
                  <a:pt x="1958708" y="0"/>
                </a:lnTo>
                <a:lnTo>
                  <a:pt x="1956079" y="0"/>
                </a:lnTo>
                <a:lnTo>
                  <a:pt x="1954961" y="457"/>
                </a:lnTo>
                <a:lnTo>
                  <a:pt x="1953094" y="2324"/>
                </a:lnTo>
                <a:lnTo>
                  <a:pt x="1952637" y="3441"/>
                </a:lnTo>
                <a:lnTo>
                  <a:pt x="1952637" y="6070"/>
                </a:lnTo>
                <a:lnTo>
                  <a:pt x="1953094" y="7200"/>
                </a:lnTo>
                <a:lnTo>
                  <a:pt x="1954961" y="9055"/>
                </a:lnTo>
                <a:lnTo>
                  <a:pt x="1956079" y="9525"/>
                </a:lnTo>
                <a:lnTo>
                  <a:pt x="1958708" y="9525"/>
                </a:lnTo>
                <a:lnTo>
                  <a:pt x="1959838" y="9055"/>
                </a:lnTo>
                <a:lnTo>
                  <a:pt x="1961692" y="7200"/>
                </a:lnTo>
                <a:lnTo>
                  <a:pt x="1962162" y="6070"/>
                </a:lnTo>
                <a:lnTo>
                  <a:pt x="1962162" y="3441"/>
                </a:lnTo>
                <a:close/>
              </a:path>
              <a:path w="7106284" h="636904">
                <a:moveTo>
                  <a:pt x="2009787" y="630720"/>
                </a:moveTo>
                <a:lnTo>
                  <a:pt x="2009317" y="629602"/>
                </a:lnTo>
                <a:lnTo>
                  <a:pt x="2007463" y="627735"/>
                </a:lnTo>
                <a:lnTo>
                  <a:pt x="2006333" y="627278"/>
                </a:lnTo>
                <a:lnTo>
                  <a:pt x="2003704" y="627278"/>
                </a:lnTo>
                <a:lnTo>
                  <a:pt x="2002586" y="627735"/>
                </a:lnTo>
                <a:lnTo>
                  <a:pt x="2000719" y="629602"/>
                </a:lnTo>
                <a:lnTo>
                  <a:pt x="2000262" y="630720"/>
                </a:lnTo>
                <a:lnTo>
                  <a:pt x="2000262" y="633349"/>
                </a:lnTo>
                <a:lnTo>
                  <a:pt x="2000719" y="634479"/>
                </a:lnTo>
                <a:lnTo>
                  <a:pt x="2002586" y="636333"/>
                </a:lnTo>
                <a:lnTo>
                  <a:pt x="2003704" y="636803"/>
                </a:lnTo>
                <a:lnTo>
                  <a:pt x="2006333" y="636803"/>
                </a:lnTo>
                <a:lnTo>
                  <a:pt x="2007463" y="636333"/>
                </a:lnTo>
                <a:lnTo>
                  <a:pt x="2009317" y="634479"/>
                </a:lnTo>
                <a:lnTo>
                  <a:pt x="2009787" y="633349"/>
                </a:lnTo>
                <a:lnTo>
                  <a:pt x="2009787" y="630720"/>
                </a:lnTo>
                <a:close/>
              </a:path>
              <a:path w="7106284" h="636904">
                <a:moveTo>
                  <a:pt x="2009787" y="3441"/>
                </a:moveTo>
                <a:lnTo>
                  <a:pt x="2009317" y="2324"/>
                </a:lnTo>
                <a:lnTo>
                  <a:pt x="2007463" y="457"/>
                </a:lnTo>
                <a:lnTo>
                  <a:pt x="2006333" y="0"/>
                </a:lnTo>
                <a:lnTo>
                  <a:pt x="2003704" y="0"/>
                </a:lnTo>
                <a:lnTo>
                  <a:pt x="2002586" y="457"/>
                </a:lnTo>
                <a:lnTo>
                  <a:pt x="2000719" y="2324"/>
                </a:lnTo>
                <a:lnTo>
                  <a:pt x="2000262" y="3441"/>
                </a:lnTo>
                <a:lnTo>
                  <a:pt x="2000262" y="6070"/>
                </a:lnTo>
                <a:lnTo>
                  <a:pt x="2000719" y="7200"/>
                </a:lnTo>
                <a:lnTo>
                  <a:pt x="2002586" y="9055"/>
                </a:lnTo>
                <a:lnTo>
                  <a:pt x="2003704" y="9525"/>
                </a:lnTo>
                <a:lnTo>
                  <a:pt x="2006333" y="9525"/>
                </a:lnTo>
                <a:lnTo>
                  <a:pt x="2007463" y="9055"/>
                </a:lnTo>
                <a:lnTo>
                  <a:pt x="2009317" y="7200"/>
                </a:lnTo>
                <a:lnTo>
                  <a:pt x="2009787" y="6070"/>
                </a:lnTo>
                <a:lnTo>
                  <a:pt x="2009787" y="3441"/>
                </a:lnTo>
                <a:close/>
              </a:path>
              <a:path w="7106284" h="636904">
                <a:moveTo>
                  <a:pt x="2057412" y="630720"/>
                </a:moveTo>
                <a:lnTo>
                  <a:pt x="2056942" y="629602"/>
                </a:lnTo>
                <a:lnTo>
                  <a:pt x="2055088" y="627735"/>
                </a:lnTo>
                <a:lnTo>
                  <a:pt x="2053958" y="627278"/>
                </a:lnTo>
                <a:lnTo>
                  <a:pt x="2051329" y="627278"/>
                </a:lnTo>
                <a:lnTo>
                  <a:pt x="2050211" y="627735"/>
                </a:lnTo>
                <a:lnTo>
                  <a:pt x="2048344" y="629602"/>
                </a:lnTo>
                <a:lnTo>
                  <a:pt x="2047887" y="630720"/>
                </a:lnTo>
                <a:lnTo>
                  <a:pt x="2047887" y="633349"/>
                </a:lnTo>
                <a:lnTo>
                  <a:pt x="2048344" y="634479"/>
                </a:lnTo>
                <a:lnTo>
                  <a:pt x="2050211" y="636333"/>
                </a:lnTo>
                <a:lnTo>
                  <a:pt x="2051329" y="636803"/>
                </a:lnTo>
                <a:lnTo>
                  <a:pt x="2053958" y="636803"/>
                </a:lnTo>
                <a:lnTo>
                  <a:pt x="2055088" y="636333"/>
                </a:lnTo>
                <a:lnTo>
                  <a:pt x="2056942" y="634479"/>
                </a:lnTo>
                <a:lnTo>
                  <a:pt x="2057412" y="633349"/>
                </a:lnTo>
                <a:lnTo>
                  <a:pt x="2057412" y="630720"/>
                </a:lnTo>
                <a:close/>
              </a:path>
              <a:path w="7106284" h="636904">
                <a:moveTo>
                  <a:pt x="2057412" y="3441"/>
                </a:moveTo>
                <a:lnTo>
                  <a:pt x="2056942" y="2324"/>
                </a:lnTo>
                <a:lnTo>
                  <a:pt x="2055088" y="457"/>
                </a:lnTo>
                <a:lnTo>
                  <a:pt x="2053958" y="0"/>
                </a:lnTo>
                <a:lnTo>
                  <a:pt x="2051329" y="0"/>
                </a:lnTo>
                <a:lnTo>
                  <a:pt x="2050211" y="457"/>
                </a:lnTo>
                <a:lnTo>
                  <a:pt x="2048344" y="2324"/>
                </a:lnTo>
                <a:lnTo>
                  <a:pt x="2047887" y="3441"/>
                </a:lnTo>
                <a:lnTo>
                  <a:pt x="2047887" y="6070"/>
                </a:lnTo>
                <a:lnTo>
                  <a:pt x="2048344" y="7200"/>
                </a:lnTo>
                <a:lnTo>
                  <a:pt x="2050211" y="9055"/>
                </a:lnTo>
                <a:lnTo>
                  <a:pt x="2051329" y="9525"/>
                </a:lnTo>
                <a:lnTo>
                  <a:pt x="2053958" y="9525"/>
                </a:lnTo>
                <a:lnTo>
                  <a:pt x="2055088" y="9055"/>
                </a:lnTo>
                <a:lnTo>
                  <a:pt x="2056942" y="7200"/>
                </a:lnTo>
                <a:lnTo>
                  <a:pt x="2057412" y="6070"/>
                </a:lnTo>
                <a:lnTo>
                  <a:pt x="2057412" y="3441"/>
                </a:lnTo>
                <a:close/>
              </a:path>
              <a:path w="7106284" h="636904">
                <a:moveTo>
                  <a:pt x="2105037" y="630720"/>
                </a:moveTo>
                <a:lnTo>
                  <a:pt x="2104567" y="629602"/>
                </a:lnTo>
                <a:lnTo>
                  <a:pt x="2102713" y="627735"/>
                </a:lnTo>
                <a:lnTo>
                  <a:pt x="2101583" y="627278"/>
                </a:lnTo>
                <a:lnTo>
                  <a:pt x="2098954" y="627278"/>
                </a:lnTo>
                <a:lnTo>
                  <a:pt x="2097836" y="627735"/>
                </a:lnTo>
                <a:lnTo>
                  <a:pt x="2095969" y="629602"/>
                </a:lnTo>
                <a:lnTo>
                  <a:pt x="2095512" y="630720"/>
                </a:lnTo>
                <a:lnTo>
                  <a:pt x="2095512" y="633349"/>
                </a:lnTo>
                <a:lnTo>
                  <a:pt x="2095969" y="634479"/>
                </a:lnTo>
                <a:lnTo>
                  <a:pt x="2097836" y="636333"/>
                </a:lnTo>
                <a:lnTo>
                  <a:pt x="2098954" y="636803"/>
                </a:lnTo>
                <a:lnTo>
                  <a:pt x="2101583" y="636803"/>
                </a:lnTo>
                <a:lnTo>
                  <a:pt x="2102713" y="636333"/>
                </a:lnTo>
                <a:lnTo>
                  <a:pt x="2104567" y="634479"/>
                </a:lnTo>
                <a:lnTo>
                  <a:pt x="2105037" y="633349"/>
                </a:lnTo>
                <a:lnTo>
                  <a:pt x="2105037" y="630720"/>
                </a:lnTo>
                <a:close/>
              </a:path>
              <a:path w="7106284" h="636904">
                <a:moveTo>
                  <a:pt x="2105037" y="3441"/>
                </a:moveTo>
                <a:lnTo>
                  <a:pt x="2104567" y="2324"/>
                </a:lnTo>
                <a:lnTo>
                  <a:pt x="2102713" y="457"/>
                </a:lnTo>
                <a:lnTo>
                  <a:pt x="2101583" y="0"/>
                </a:lnTo>
                <a:lnTo>
                  <a:pt x="2098954" y="0"/>
                </a:lnTo>
                <a:lnTo>
                  <a:pt x="2097836" y="457"/>
                </a:lnTo>
                <a:lnTo>
                  <a:pt x="2095969" y="2324"/>
                </a:lnTo>
                <a:lnTo>
                  <a:pt x="2095512" y="3441"/>
                </a:lnTo>
                <a:lnTo>
                  <a:pt x="2095512" y="6070"/>
                </a:lnTo>
                <a:lnTo>
                  <a:pt x="2095969" y="7200"/>
                </a:lnTo>
                <a:lnTo>
                  <a:pt x="2097836" y="9055"/>
                </a:lnTo>
                <a:lnTo>
                  <a:pt x="2098954" y="9525"/>
                </a:lnTo>
                <a:lnTo>
                  <a:pt x="2101583" y="9525"/>
                </a:lnTo>
                <a:lnTo>
                  <a:pt x="2102713" y="9055"/>
                </a:lnTo>
                <a:lnTo>
                  <a:pt x="2104567" y="7200"/>
                </a:lnTo>
                <a:lnTo>
                  <a:pt x="2105037" y="6070"/>
                </a:lnTo>
                <a:lnTo>
                  <a:pt x="2105037" y="3441"/>
                </a:lnTo>
                <a:close/>
              </a:path>
              <a:path w="7106284" h="636904">
                <a:moveTo>
                  <a:pt x="2152662" y="630720"/>
                </a:moveTo>
                <a:lnTo>
                  <a:pt x="2152192" y="629602"/>
                </a:lnTo>
                <a:lnTo>
                  <a:pt x="2150338" y="627735"/>
                </a:lnTo>
                <a:lnTo>
                  <a:pt x="2149208" y="627278"/>
                </a:lnTo>
                <a:lnTo>
                  <a:pt x="2146579" y="627278"/>
                </a:lnTo>
                <a:lnTo>
                  <a:pt x="2145461" y="627735"/>
                </a:lnTo>
                <a:lnTo>
                  <a:pt x="2143595" y="629602"/>
                </a:lnTo>
                <a:lnTo>
                  <a:pt x="2143137" y="630720"/>
                </a:lnTo>
                <a:lnTo>
                  <a:pt x="2143137" y="633349"/>
                </a:lnTo>
                <a:lnTo>
                  <a:pt x="2143595" y="634479"/>
                </a:lnTo>
                <a:lnTo>
                  <a:pt x="2145461" y="636333"/>
                </a:lnTo>
                <a:lnTo>
                  <a:pt x="2146579" y="636803"/>
                </a:lnTo>
                <a:lnTo>
                  <a:pt x="2149208" y="636803"/>
                </a:lnTo>
                <a:lnTo>
                  <a:pt x="2150338" y="636333"/>
                </a:lnTo>
                <a:lnTo>
                  <a:pt x="2152192" y="634479"/>
                </a:lnTo>
                <a:lnTo>
                  <a:pt x="2152662" y="633349"/>
                </a:lnTo>
                <a:lnTo>
                  <a:pt x="2152662" y="630720"/>
                </a:lnTo>
                <a:close/>
              </a:path>
              <a:path w="7106284" h="636904">
                <a:moveTo>
                  <a:pt x="2152662" y="3441"/>
                </a:moveTo>
                <a:lnTo>
                  <a:pt x="2152192" y="2324"/>
                </a:lnTo>
                <a:lnTo>
                  <a:pt x="2150338" y="457"/>
                </a:lnTo>
                <a:lnTo>
                  <a:pt x="2149208" y="0"/>
                </a:lnTo>
                <a:lnTo>
                  <a:pt x="2146579" y="0"/>
                </a:lnTo>
                <a:lnTo>
                  <a:pt x="2145461" y="457"/>
                </a:lnTo>
                <a:lnTo>
                  <a:pt x="2143595" y="2324"/>
                </a:lnTo>
                <a:lnTo>
                  <a:pt x="2143137" y="3441"/>
                </a:lnTo>
                <a:lnTo>
                  <a:pt x="2143137" y="6070"/>
                </a:lnTo>
                <a:lnTo>
                  <a:pt x="2143595" y="7200"/>
                </a:lnTo>
                <a:lnTo>
                  <a:pt x="2145461" y="9055"/>
                </a:lnTo>
                <a:lnTo>
                  <a:pt x="2146579" y="9525"/>
                </a:lnTo>
                <a:lnTo>
                  <a:pt x="2149208" y="9525"/>
                </a:lnTo>
                <a:lnTo>
                  <a:pt x="2150338" y="9055"/>
                </a:lnTo>
                <a:lnTo>
                  <a:pt x="2152192" y="7200"/>
                </a:lnTo>
                <a:lnTo>
                  <a:pt x="2152662" y="6070"/>
                </a:lnTo>
                <a:lnTo>
                  <a:pt x="2152662" y="3441"/>
                </a:lnTo>
                <a:close/>
              </a:path>
              <a:path w="7106284" h="636904">
                <a:moveTo>
                  <a:pt x="2200287" y="630720"/>
                </a:moveTo>
                <a:lnTo>
                  <a:pt x="2199817" y="629602"/>
                </a:lnTo>
                <a:lnTo>
                  <a:pt x="2197963" y="627735"/>
                </a:lnTo>
                <a:lnTo>
                  <a:pt x="2196833" y="627278"/>
                </a:lnTo>
                <a:lnTo>
                  <a:pt x="2194204" y="627278"/>
                </a:lnTo>
                <a:lnTo>
                  <a:pt x="2193086" y="627735"/>
                </a:lnTo>
                <a:lnTo>
                  <a:pt x="2191220" y="629602"/>
                </a:lnTo>
                <a:lnTo>
                  <a:pt x="2190762" y="630720"/>
                </a:lnTo>
                <a:lnTo>
                  <a:pt x="2190762" y="633349"/>
                </a:lnTo>
                <a:lnTo>
                  <a:pt x="2191220" y="634479"/>
                </a:lnTo>
                <a:lnTo>
                  <a:pt x="2193086" y="636333"/>
                </a:lnTo>
                <a:lnTo>
                  <a:pt x="2194204" y="636803"/>
                </a:lnTo>
                <a:lnTo>
                  <a:pt x="2196833" y="636803"/>
                </a:lnTo>
                <a:lnTo>
                  <a:pt x="2197963" y="636333"/>
                </a:lnTo>
                <a:lnTo>
                  <a:pt x="2199817" y="634479"/>
                </a:lnTo>
                <a:lnTo>
                  <a:pt x="2200287" y="633349"/>
                </a:lnTo>
                <a:lnTo>
                  <a:pt x="2200287" y="630720"/>
                </a:lnTo>
                <a:close/>
              </a:path>
              <a:path w="7106284" h="636904">
                <a:moveTo>
                  <a:pt x="2200287" y="3441"/>
                </a:moveTo>
                <a:lnTo>
                  <a:pt x="2199817" y="2324"/>
                </a:lnTo>
                <a:lnTo>
                  <a:pt x="2197963" y="457"/>
                </a:lnTo>
                <a:lnTo>
                  <a:pt x="2196833" y="0"/>
                </a:lnTo>
                <a:lnTo>
                  <a:pt x="2194204" y="0"/>
                </a:lnTo>
                <a:lnTo>
                  <a:pt x="2193086" y="457"/>
                </a:lnTo>
                <a:lnTo>
                  <a:pt x="2191220" y="2324"/>
                </a:lnTo>
                <a:lnTo>
                  <a:pt x="2190762" y="3441"/>
                </a:lnTo>
                <a:lnTo>
                  <a:pt x="2190762" y="6070"/>
                </a:lnTo>
                <a:lnTo>
                  <a:pt x="2191220" y="7200"/>
                </a:lnTo>
                <a:lnTo>
                  <a:pt x="2193086" y="9055"/>
                </a:lnTo>
                <a:lnTo>
                  <a:pt x="2194204" y="9525"/>
                </a:lnTo>
                <a:lnTo>
                  <a:pt x="2196833" y="9525"/>
                </a:lnTo>
                <a:lnTo>
                  <a:pt x="2197963" y="9055"/>
                </a:lnTo>
                <a:lnTo>
                  <a:pt x="2199817" y="7200"/>
                </a:lnTo>
                <a:lnTo>
                  <a:pt x="2200287" y="6070"/>
                </a:lnTo>
                <a:lnTo>
                  <a:pt x="2200287" y="3441"/>
                </a:lnTo>
                <a:close/>
              </a:path>
              <a:path w="7106284" h="636904">
                <a:moveTo>
                  <a:pt x="2247912" y="630720"/>
                </a:moveTo>
                <a:lnTo>
                  <a:pt x="2247442" y="629602"/>
                </a:lnTo>
                <a:lnTo>
                  <a:pt x="2245588" y="627735"/>
                </a:lnTo>
                <a:lnTo>
                  <a:pt x="2244458" y="627278"/>
                </a:lnTo>
                <a:lnTo>
                  <a:pt x="2241829" y="627278"/>
                </a:lnTo>
                <a:lnTo>
                  <a:pt x="2240711" y="627735"/>
                </a:lnTo>
                <a:lnTo>
                  <a:pt x="2238845" y="629602"/>
                </a:lnTo>
                <a:lnTo>
                  <a:pt x="2238387" y="630720"/>
                </a:lnTo>
                <a:lnTo>
                  <a:pt x="2238387" y="633349"/>
                </a:lnTo>
                <a:lnTo>
                  <a:pt x="2238845" y="634479"/>
                </a:lnTo>
                <a:lnTo>
                  <a:pt x="2240711" y="636333"/>
                </a:lnTo>
                <a:lnTo>
                  <a:pt x="2241829" y="636803"/>
                </a:lnTo>
                <a:lnTo>
                  <a:pt x="2244458" y="636803"/>
                </a:lnTo>
                <a:lnTo>
                  <a:pt x="2245588" y="636333"/>
                </a:lnTo>
                <a:lnTo>
                  <a:pt x="2247442" y="634479"/>
                </a:lnTo>
                <a:lnTo>
                  <a:pt x="2247912" y="633349"/>
                </a:lnTo>
                <a:lnTo>
                  <a:pt x="2247912" y="630720"/>
                </a:lnTo>
                <a:close/>
              </a:path>
              <a:path w="7106284" h="636904">
                <a:moveTo>
                  <a:pt x="2247912" y="3441"/>
                </a:moveTo>
                <a:lnTo>
                  <a:pt x="2247442" y="2324"/>
                </a:lnTo>
                <a:lnTo>
                  <a:pt x="2245588" y="457"/>
                </a:lnTo>
                <a:lnTo>
                  <a:pt x="2244458" y="0"/>
                </a:lnTo>
                <a:lnTo>
                  <a:pt x="2241829" y="0"/>
                </a:lnTo>
                <a:lnTo>
                  <a:pt x="2240711" y="457"/>
                </a:lnTo>
                <a:lnTo>
                  <a:pt x="2238845" y="2324"/>
                </a:lnTo>
                <a:lnTo>
                  <a:pt x="2238387" y="3441"/>
                </a:lnTo>
                <a:lnTo>
                  <a:pt x="2238387" y="6070"/>
                </a:lnTo>
                <a:lnTo>
                  <a:pt x="2238845" y="7200"/>
                </a:lnTo>
                <a:lnTo>
                  <a:pt x="2240711" y="9055"/>
                </a:lnTo>
                <a:lnTo>
                  <a:pt x="2241829" y="9525"/>
                </a:lnTo>
                <a:lnTo>
                  <a:pt x="2244458" y="9525"/>
                </a:lnTo>
                <a:lnTo>
                  <a:pt x="2245588" y="9055"/>
                </a:lnTo>
                <a:lnTo>
                  <a:pt x="2247442" y="7200"/>
                </a:lnTo>
                <a:lnTo>
                  <a:pt x="2247912" y="6070"/>
                </a:lnTo>
                <a:lnTo>
                  <a:pt x="2247912" y="3441"/>
                </a:lnTo>
                <a:close/>
              </a:path>
              <a:path w="7106284" h="636904">
                <a:moveTo>
                  <a:pt x="2295537" y="630720"/>
                </a:moveTo>
                <a:lnTo>
                  <a:pt x="2295067" y="629602"/>
                </a:lnTo>
                <a:lnTo>
                  <a:pt x="2293213" y="627735"/>
                </a:lnTo>
                <a:lnTo>
                  <a:pt x="2292083" y="627278"/>
                </a:lnTo>
                <a:lnTo>
                  <a:pt x="2289454" y="627278"/>
                </a:lnTo>
                <a:lnTo>
                  <a:pt x="2288336" y="627735"/>
                </a:lnTo>
                <a:lnTo>
                  <a:pt x="2286470" y="629602"/>
                </a:lnTo>
                <a:lnTo>
                  <a:pt x="2286012" y="630720"/>
                </a:lnTo>
                <a:lnTo>
                  <a:pt x="2286012" y="633349"/>
                </a:lnTo>
                <a:lnTo>
                  <a:pt x="2286470" y="634479"/>
                </a:lnTo>
                <a:lnTo>
                  <a:pt x="2288336" y="636333"/>
                </a:lnTo>
                <a:lnTo>
                  <a:pt x="2289454" y="636803"/>
                </a:lnTo>
                <a:lnTo>
                  <a:pt x="2292083" y="636803"/>
                </a:lnTo>
                <a:lnTo>
                  <a:pt x="2293213" y="636333"/>
                </a:lnTo>
                <a:lnTo>
                  <a:pt x="2295067" y="634479"/>
                </a:lnTo>
                <a:lnTo>
                  <a:pt x="2295537" y="633349"/>
                </a:lnTo>
                <a:lnTo>
                  <a:pt x="2295537" y="630720"/>
                </a:lnTo>
                <a:close/>
              </a:path>
              <a:path w="7106284" h="636904">
                <a:moveTo>
                  <a:pt x="2295537" y="3441"/>
                </a:moveTo>
                <a:lnTo>
                  <a:pt x="2295067" y="2324"/>
                </a:lnTo>
                <a:lnTo>
                  <a:pt x="2293213" y="457"/>
                </a:lnTo>
                <a:lnTo>
                  <a:pt x="2292083" y="0"/>
                </a:lnTo>
                <a:lnTo>
                  <a:pt x="2289454" y="0"/>
                </a:lnTo>
                <a:lnTo>
                  <a:pt x="2288336" y="457"/>
                </a:lnTo>
                <a:lnTo>
                  <a:pt x="2286470" y="2324"/>
                </a:lnTo>
                <a:lnTo>
                  <a:pt x="2286012" y="3441"/>
                </a:lnTo>
                <a:lnTo>
                  <a:pt x="2286012" y="6070"/>
                </a:lnTo>
                <a:lnTo>
                  <a:pt x="2286470" y="7200"/>
                </a:lnTo>
                <a:lnTo>
                  <a:pt x="2288336" y="9055"/>
                </a:lnTo>
                <a:lnTo>
                  <a:pt x="2289454" y="9525"/>
                </a:lnTo>
                <a:lnTo>
                  <a:pt x="2292083" y="9525"/>
                </a:lnTo>
                <a:lnTo>
                  <a:pt x="2293213" y="9055"/>
                </a:lnTo>
                <a:lnTo>
                  <a:pt x="2295067" y="7200"/>
                </a:lnTo>
                <a:lnTo>
                  <a:pt x="2295537" y="6070"/>
                </a:lnTo>
                <a:lnTo>
                  <a:pt x="2295537" y="3441"/>
                </a:lnTo>
                <a:close/>
              </a:path>
              <a:path w="7106284" h="636904">
                <a:moveTo>
                  <a:pt x="2343162" y="630720"/>
                </a:moveTo>
                <a:lnTo>
                  <a:pt x="2342692" y="629602"/>
                </a:lnTo>
                <a:lnTo>
                  <a:pt x="2340838" y="627735"/>
                </a:lnTo>
                <a:lnTo>
                  <a:pt x="2339708" y="627278"/>
                </a:lnTo>
                <a:lnTo>
                  <a:pt x="2337079" y="627278"/>
                </a:lnTo>
                <a:lnTo>
                  <a:pt x="2335961" y="627735"/>
                </a:lnTo>
                <a:lnTo>
                  <a:pt x="2334095" y="629602"/>
                </a:lnTo>
                <a:lnTo>
                  <a:pt x="2333637" y="630720"/>
                </a:lnTo>
                <a:lnTo>
                  <a:pt x="2333637" y="633349"/>
                </a:lnTo>
                <a:lnTo>
                  <a:pt x="2334095" y="634479"/>
                </a:lnTo>
                <a:lnTo>
                  <a:pt x="2335961" y="636333"/>
                </a:lnTo>
                <a:lnTo>
                  <a:pt x="2337079" y="636803"/>
                </a:lnTo>
                <a:lnTo>
                  <a:pt x="2339708" y="636803"/>
                </a:lnTo>
                <a:lnTo>
                  <a:pt x="2340838" y="636333"/>
                </a:lnTo>
                <a:lnTo>
                  <a:pt x="2342692" y="634479"/>
                </a:lnTo>
                <a:lnTo>
                  <a:pt x="2343162" y="633349"/>
                </a:lnTo>
                <a:lnTo>
                  <a:pt x="2343162" y="630720"/>
                </a:lnTo>
                <a:close/>
              </a:path>
              <a:path w="7106284" h="636904">
                <a:moveTo>
                  <a:pt x="2343162" y="3441"/>
                </a:moveTo>
                <a:lnTo>
                  <a:pt x="2342692" y="2324"/>
                </a:lnTo>
                <a:lnTo>
                  <a:pt x="2340838" y="457"/>
                </a:lnTo>
                <a:lnTo>
                  <a:pt x="2339708" y="0"/>
                </a:lnTo>
                <a:lnTo>
                  <a:pt x="2337079" y="0"/>
                </a:lnTo>
                <a:lnTo>
                  <a:pt x="2335961" y="457"/>
                </a:lnTo>
                <a:lnTo>
                  <a:pt x="2334095" y="2324"/>
                </a:lnTo>
                <a:lnTo>
                  <a:pt x="2333637" y="3441"/>
                </a:lnTo>
                <a:lnTo>
                  <a:pt x="2333637" y="6070"/>
                </a:lnTo>
                <a:lnTo>
                  <a:pt x="2334095" y="7200"/>
                </a:lnTo>
                <a:lnTo>
                  <a:pt x="2335961" y="9055"/>
                </a:lnTo>
                <a:lnTo>
                  <a:pt x="2337079" y="9525"/>
                </a:lnTo>
                <a:lnTo>
                  <a:pt x="2339708" y="9525"/>
                </a:lnTo>
                <a:lnTo>
                  <a:pt x="2340838" y="9055"/>
                </a:lnTo>
                <a:lnTo>
                  <a:pt x="2342692" y="7200"/>
                </a:lnTo>
                <a:lnTo>
                  <a:pt x="2343162" y="6070"/>
                </a:lnTo>
                <a:lnTo>
                  <a:pt x="2343162" y="3441"/>
                </a:lnTo>
                <a:close/>
              </a:path>
              <a:path w="7106284" h="636904">
                <a:moveTo>
                  <a:pt x="2390787" y="630720"/>
                </a:moveTo>
                <a:lnTo>
                  <a:pt x="2390317" y="629602"/>
                </a:lnTo>
                <a:lnTo>
                  <a:pt x="2388463" y="627735"/>
                </a:lnTo>
                <a:lnTo>
                  <a:pt x="2387333" y="627278"/>
                </a:lnTo>
                <a:lnTo>
                  <a:pt x="2384704" y="627278"/>
                </a:lnTo>
                <a:lnTo>
                  <a:pt x="2383586" y="627735"/>
                </a:lnTo>
                <a:lnTo>
                  <a:pt x="2381720" y="629602"/>
                </a:lnTo>
                <a:lnTo>
                  <a:pt x="2381262" y="630720"/>
                </a:lnTo>
                <a:lnTo>
                  <a:pt x="2381262" y="633349"/>
                </a:lnTo>
                <a:lnTo>
                  <a:pt x="2381720" y="634479"/>
                </a:lnTo>
                <a:lnTo>
                  <a:pt x="2383586" y="636333"/>
                </a:lnTo>
                <a:lnTo>
                  <a:pt x="2384704" y="636803"/>
                </a:lnTo>
                <a:lnTo>
                  <a:pt x="2387333" y="636803"/>
                </a:lnTo>
                <a:lnTo>
                  <a:pt x="2388463" y="636333"/>
                </a:lnTo>
                <a:lnTo>
                  <a:pt x="2390317" y="634479"/>
                </a:lnTo>
                <a:lnTo>
                  <a:pt x="2390787" y="633349"/>
                </a:lnTo>
                <a:lnTo>
                  <a:pt x="2390787" y="630720"/>
                </a:lnTo>
                <a:close/>
              </a:path>
              <a:path w="7106284" h="636904">
                <a:moveTo>
                  <a:pt x="2390787" y="3441"/>
                </a:moveTo>
                <a:lnTo>
                  <a:pt x="2390317" y="2324"/>
                </a:lnTo>
                <a:lnTo>
                  <a:pt x="2388463" y="457"/>
                </a:lnTo>
                <a:lnTo>
                  <a:pt x="2387333" y="0"/>
                </a:lnTo>
                <a:lnTo>
                  <a:pt x="2384704" y="0"/>
                </a:lnTo>
                <a:lnTo>
                  <a:pt x="2383586" y="457"/>
                </a:lnTo>
                <a:lnTo>
                  <a:pt x="2381720" y="2324"/>
                </a:lnTo>
                <a:lnTo>
                  <a:pt x="2381262" y="3441"/>
                </a:lnTo>
                <a:lnTo>
                  <a:pt x="2381262" y="6070"/>
                </a:lnTo>
                <a:lnTo>
                  <a:pt x="2381720" y="7200"/>
                </a:lnTo>
                <a:lnTo>
                  <a:pt x="2383586" y="9055"/>
                </a:lnTo>
                <a:lnTo>
                  <a:pt x="2384704" y="9525"/>
                </a:lnTo>
                <a:lnTo>
                  <a:pt x="2387333" y="9525"/>
                </a:lnTo>
                <a:lnTo>
                  <a:pt x="2388463" y="9055"/>
                </a:lnTo>
                <a:lnTo>
                  <a:pt x="2390317" y="7200"/>
                </a:lnTo>
                <a:lnTo>
                  <a:pt x="2390787" y="6070"/>
                </a:lnTo>
                <a:lnTo>
                  <a:pt x="2390787" y="3441"/>
                </a:lnTo>
                <a:close/>
              </a:path>
              <a:path w="7106284" h="636904">
                <a:moveTo>
                  <a:pt x="2438412" y="630720"/>
                </a:moveTo>
                <a:lnTo>
                  <a:pt x="2437942" y="629602"/>
                </a:lnTo>
                <a:lnTo>
                  <a:pt x="2436088" y="627735"/>
                </a:lnTo>
                <a:lnTo>
                  <a:pt x="2434958" y="627278"/>
                </a:lnTo>
                <a:lnTo>
                  <a:pt x="2432329" y="627278"/>
                </a:lnTo>
                <a:lnTo>
                  <a:pt x="2431211" y="627735"/>
                </a:lnTo>
                <a:lnTo>
                  <a:pt x="2429345" y="629602"/>
                </a:lnTo>
                <a:lnTo>
                  <a:pt x="2428887" y="630720"/>
                </a:lnTo>
                <a:lnTo>
                  <a:pt x="2428887" y="633349"/>
                </a:lnTo>
                <a:lnTo>
                  <a:pt x="2429345" y="634479"/>
                </a:lnTo>
                <a:lnTo>
                  <a:pt x="2431211" y="636333"/>
                </a:lnTo>
                <a:lnTo>
                  <a:pt x="2432329" y="636803"/>
                </a:lnTo>
                <a:lnTo>
                  <a:pt x="2434958" y="636803"/>
                </a:lnTo>
                <a:lnTo>
                  <a:pt x="2436088" y="636333"/>
                </a:lnTo>
                <a:lnTo>
                  <a:pt x="2437942" y="634479"/>
                </a:lnTo>
                <a:lnTo>
                  <a:pt x="2438412" y="633349"/>
                </a:lnTo>
                <a:lnTo>
                  <a:pt x="2438412" y="630720"/>
                </a:lnTo>
                <a:close/>
              </a:path>
              <a:path w="7106284" h="636904">
                <a:moveTo>
                  <a:pt x="2438412" y="3441"/>
                </a:moveTo>
                <a:lnTo>
                  <a:pt x="2437942" y="2324"/>
                </a:lnTo>
                <a:lnTo>
                  <a:pt x="2436088" y="457"/>
                </a:lnTo>
                <a:lnTo>
                  <a:pt x="2434958" y="0"/>
                </a:lnTo>
                <a:lnTo>
                  <a:pt x="2432329" y="0"/>
                </a:lnTo>
                <a:lnTo>
                  <a:pt x="2431211" y="457"/>
                </a:lnTo>
                <a:lnTo>
                  <a:pt x="2429345" y="2324"/>
                </a:lnTo>
                <a:lnTo>
                  <a:pt x="2428887" y="3441"/>
                </a:lnTo>
                <a:lnTo>
                  <a:pt x="2428887" y="6070"/>
                </a:lnTo>
                <a:lnTo>
                  <a:pt x="2429345" y="7200"/>
                </a:lnTo>
                <a:lnTo>
                  <a:pt x="2431211" y="9055"/>
                </a:lnTo>
                <a:lnTo>
                  <a:pt x="2432329" y="9525"/>
                </a:lnTo>
                <a:lnTo>
                  <a:pt x="2434958" y="9525"/>
                </a:lnTo>
                <a:lnTo>
                  <a:pt x="2436088" y="9055"/>
                </a:lnTo>
                <a:lnTo>
                  <a:pt x="2437942" y="7200"/>
                </a:lnTo>
                <a:lnTo>
                  <a:pt x="2438412" y="6070"/>
                </a:lnTo>
                <a:lnTo>
                  <a:pt x="2438412" y="3441"/>
                </a:lnTo>
                <a:close/>
              </a:path>
              <a:path w="7106284" h="636904">
                <a:moveTo>
                  <a:pt x="2486037" y="630720"/>
                </a:moveTo>
                <a:lnTo>
                  <a:pt x="2485567" y="629602"/>
                </a:lnTo>
                <a:lnTo>
                  <a:pt x="2483713" y="627735"/>
                </a:lnTo>
                <a:lnTo>
                  <a:pt x="2482583" y="627278"/>
                </a:lnTo>
                <a:lnTo>
                  <a:pt x="2479954" y="627278"/>
                </a:lnTo>
                <a:lnTo>
                  <a:pt x="2478836" y="627735"/>
                </a:lnTo>
                <a:lnTo>
                  <a:pt x="2476970" y="629602"/>
                </a:lnTo>
                <a:lnTo>
                  <a:pt x="2476512" y="630720"/>
                </a:lnTo>
                <a:lnTo>
                  <a:pt x="2476512" y="633349"/>
                </a:lnTo>
                <a:lnTo>
                  <a:pt x="2476970" y="634479"/>
                </a:lnTo>
                <a:lnTo>
                  <a:pt x="2478836" y="636333"/>
                </a:lnTo>
                <a:lnTo>
                  <a:pt x="2479954" y="636803"/>
                </a:lnTo>
                <a:lnTo>
                  <a:pt x="2482583" y="636803"/>
                </a:lnTo>
                <a:lnTo>
                  <a:pt x="2483713" y="636333"/>
                </a:lnTo>
                <a:lnTo>
                  <a:pt x="2485567" y="634479"/>
                </a:lnTo>
                <a:lnTo>
                  <a:pt x="2486037" y="633349"/>
                </a:lnTo>
                <a:lnTo>
                  <a:pt x="2486037" y="630720"/>
                </a:lnTo>
                <a:close/>
              </a:path>
              <a:path w="7106284" h="636904">
                <a:moveTo>
                  <a:pt x="2486037" y="3441"/>
                </a:moveTo>
                <a:lnTo>
                  <a:pt x="2485567" y="2324"/>
                </a:lnTo>
                <a:lnTo>
                  <a:pt x="2483713" y="457"/>
                </a:lnTo>
                <a:lnTo>
                  <a:pt x="2482583" y="0"/>
                </a:lnTo>
                <a:lnTo>
                  <a:pt x="2479954" y="0"/>
                </a:lnTo>
                <a:lnTo>
                  <a:pt x="2478836" y="457"/>
                </a:lnTo>
                <a:lnTo>
                  <a:pt x="2476970" y="2324"/>
                </a:lnTo>
                <a:lnTo>
                  <a:pt x="2476512" y="3441"/>
                </a:lnTo>
                <a:lnTo>
                  <a:pt x="2476512" y="6070"/>
                </a:lnTo>
                <a:lnTo>
                  <a:pt x="2476970" y="7200"/>
                </a:lnTo>
                <a:lnTo>
                  <a:pt x="2478836" y="9055"/>
                </a:lnTo>
                <a:lnTo>
                  <a:pt x="2479954" y="9525"/>
                </a:lnTo>
                <a:lnTo>
                  <a:pt x="2482583" y="9525"/>
                </a:lnTo>
                <a:lnTo>
                  <a:pt x="2483713" y="9055"/>
                </a:lnTo>
                <a:lnTo>
                  <a:pt x="2485567" y="7200"/>
                </a:lnTo>
                <a:lnTo>
                  <a:pt x="2486037" y="6070"/>
                </a:lnTo>
                <a:lnTo>
                  <a:pt x="2486037" y="3441"/>
                </a:lnTo>
                <a:close/>
              </a:path>
              <a:path w="7106284" h="636904">
                <a:moveTo>
                  <a:pt x="2533662" y="630720"/>
                </a:moveTo>
                <a:lnTo>
                  <a:pt x="2533192" y="629602"/>
                </a:lnTo>
                <a:lnTo>
                  <a:pt x="2531338" y="627735"/>
                </a:lnTo>
                <a:lnTo>
                  <a:pt x="2530208" y="627278"/>
                </a:lnTo>
                <a:lnTo>
                  <a:pt x="2527579" y="627278"/>
                </a:lnTo>
                <a:lnTo>
                  <a:pt x="2526461" y="627735"/>
                </a:lnTo>
                <a:lnTo>
                  <a:pt x="2524595" y="629602"/>
                </a:lnTo>
                <a:lnTo>
                  <a:pt x="2524137" y="630720"/>
                </a:lnTo>
                <a:lnTo>
                  <a:pt x="2524137" y="633349"/>
                </a:lnTo>
                <a:lnTo>
                  <a:pt x="2524595" y="634479"/>
                </a:lnTo>
                <a:lnTo>
                  <a:pt x="2526461" y="636333"/>
                </a:lnTo>
                <a:lnTo>
                  <a:pt x="2527579" y="636803"/>
                </a:lnTo>
                <a:lnTo>
                  <a:pt x="2530208" y="636803"/>
                </a:lnTo>
                <a:lnTo>
                  <a:pt x="2531338" y="636333"/>
                </a:lnTo>
                <a:lnTo>
                  <a:pt x="2533192" y="634479"/>
                </a:lnTo>
                <a:lnTo>
                  <a:pt x="2533662" y="633349"/>
                </a:lnTo>
                <a:lnTo>
                  <a:pt x="2533662" y="630720"/>
                </a:lnTo>
                <a:close/>
              </a:path>
              <a:path w="7106284" h="636904">
                <a:moveTo>
                  <a:pt x="2533662" y="3441"/>
                </a:moveTo>
                <a:lnTo>
                  <a:pt x="2533192" y="2324"/>
                </a:lnTo>
                <a:lnTo>
                  <a:pt x="2531338" y="457"/>
                </a:lnTo>
                <a:lnTo>
                  <a:pt x="2530208" y="0"/>
                </a:lnTo>
                <a:lnTo>
                  <a:pt x="2527579" y="0"/>
                </a:lnTo>
                <a:lnTo>
                  <a:pt x="2526461" y="457"/>
                </a:lnTo>
                <a:lnTo>
                  <a:pt x="2524595" y="2324"/>
                </a:lnTo>
                <a:lnTo>
                  <a:pt x="2524137" y="3441"/>
                </a:lnTo>
                <a:lnTo>
                  <a:pt x="2524137" y="6070"/>
                </a:lnTo>
                <a:lnTo>
                  <a:pt x="2524595" y="7200"/>
                </a:lnTo>
                <a:lnTo>
                  <a:pt x="2526461" y="9055"/>
                </a:lnTo>
                <a:lnTo>
                  <a:pt x="2527579" y="9525"/>
                </a:lnTo>
                <a:lnTo>
                  <a:pt x="2530208" y="9525"/>
                </a:lnTo>
                <a:lnTo>
                  <a:pt x="2531338" y="9055"/>
                </a:lnTo>
                <a:lnTo>
                  <a:pt x="2533192" y="7200"/>
                </a:lnTo>
                <a:lnTo>
                  <a:pt x="2533662" y="6070"/>
                </a:lnTo>
                <a:lnTo>
                  <a:pt x="2533662" y="3441"/>
                </a:lnTo>
                <a:close/>
              </a:path>
              <a:path w="7106284" h="636904">
                <a:moveTo>
                  <a:pt x="2581287" y="630720"/>
                </a:moveTo>
                <a:lnTo>
                  <a:pt x="2580817" y="629602"/>
                </a:lnTo>
                <a:lnTo>
                  <a:pt x="2578963" y="627735"/>
                </a:lnTo>
                <a:lnTo>
                  <a:pt x="2577833" y="627278"/>
                </a:lnTo>
                <a:lnTo>
                  <a:pt x="2575204" y="627278"/>
                </a:lnTo>
                <a:lnTo>
                  <a:pt x="2574086" y="627735"/>
                </a:lnTo>
                <a:lnTo>
                  <a:pt x="2572220" y="629602"/>
                </a:lnTo>
                <a:lnTo>
                  <a:pt x="2571762" y="630720"/>
                </a:lnTo>
                <a:lnTo>
                  <a:pt x="2571762" y="633349"/>
                </a:lnTo>
                <a:lnTo>
                  <a:pt x="2572220" y="634479"/>
                </a:lnTo>
                <a:lnTo>
                  <a:pt x="2574086" y="636333"/>
                </a:lnTo>
                <a:lnTo>
                  <a:pt x="2575204" y="636803"/>
                </a:lnTo>
                <a:lnTo>
                  <a:pt x="2577833" y="636803"/>
                </a:lnTo>
                <a:lnTo>
                  <a:pt x="2578963" y="636333"/>
                </a:lnTo>
                <a:lnTo>
                  <a:pt x="2580817" y="634479"/>
                </a:lnTo>
                <a:lnTo>
                  <a:pt x="2581287" y="633349"/>
                </a:lnTo>
                <a:lnTo>
                  <a:pt x="2581287" y="630720"/>
                </a:lnTo>
                <a:close/>
              </a:path>
              <a:path w="7106284" h="636904">
                <a:moveTo>
                  <a:pt x="2581287" y="3441"/>
                </a:moveTo>
                <a:lnTo>
                  <a:pt x="2580817" y="2324"/>
                </a:lnTo>
                <a:lnTo>
                  <a:pt x="2578963" y="457"/>
                </a:lnTo>
                <a:lnTo>
                  <a:pt x="2577833" y="0"/>
                </a:lnTo>
                <a:lnTo>
                  <a:pt x="2575204" y="0"/>
                </a:lnTo>
                <a:lnTo>
                  <a:pt x="2574086" y="457"/>
                </a:lnTo>
                <a:lnTo>
                  <a:pt x="2572220" y="2324"/>
                </a:lnTo>
                <a:lnTo>
                  <a:pt x="2571762" y="3441"/>
                </a:lnTo>
                <a:lnTo>
                  <a:pt x="2571762" y="6070"/>
                </a:lnTo>
                <a:lnTo>
                  <a:pt x="2572220" y="7200"/>
                </a:lnTo>
                <a:lnTo>
                  <a:pt x="2574086" y="9055"/>
                </a:lnTo>
                <a:lnTo>
                  <a:pt x="2575204" y="9525"/>
                </a:lnTo>
                <a:lnTo>
                  <a:pt x="2577833" y="9525"/>
                </a:lnTo>
                <a:lnTo>
                  <a:pt x="2578963" y="9055"/>
                </a:lnTo>
                <a:lnTo>
                  <a:pt x="2580817" y="7200"/>
                </a:lnTo>
                <a:lnTo>
                  <a:pt x="2581287" y="6070"/>
                </a:lnTo>
                <a:lnTo>
                  <a:pt x="2581287" y="3441"/>
                </a:lnTo>
                <a:close/>
              </a:path>
              <a:path w="7106284" h="636904">
                <a:moveTo>
                  <a:pt x="2628912" y="630720"/>
                </a:moveTo>
                <a:lnTo>
                  <a:pt x="2628442" y="629602"/>
                </a:lnTo>
                <a:lnTo>
                  <a:pt x="2626588" y="627735"/>
                </a:lnTo>
                <a:lnTo>
                  <a:pt x="2625458" y="627278"/>
                </a:lnTo>
                <a:lnTo>
                  <a:pt x="2622829" y="627278"/>
                </a:lnTo>
                <a:lnTo>
                  <a:pt x="2621711" y="627735"/>
                </a:lnTo>
                <a:lnTo>
                  <a:pt x="2619845" y="629602"/>
                </a:lnTo>
                <a:lnTo>
                  <a:pt x="2619387" y="630720"/>
                </a:lnTo>
                <a:lnTo>
                  <a:pt x="2619387" y="633349"/>
                </a:lnTo>
                <a:lnTo>
                  <a:pt x="2619845" y="634479"/>
                </a:lnTo>
                <a:lnTo>
                  <a:pt x="2621711" y="636333"/>
                </a:lnTo>
                <a:lnTo>
                  <a:pt x="2622829" y="636803"/>
                </a:lnTo>
                <a:lnTo>
                  <a:pt x="2625458" y="636803"/>
                </a:lnTo>
                <a:lnTo>
                  <a:pt x="2626588" y="636333"/>
                </a:lnTo>
                <a:lnTo>
                  <a:pt x="2628442" y="634479"/>
                </a:lnTo>
                <a:lnTo>
                  <a:pt x="2628912" y="633349"/>
                </a:lnTo>
                <a:lnTo>
                  <a:pt x="2628912" y="630720"/>
                </a:lnTo>
                <a:close/>
              </a:path>
              <a:path w="7106284" h="636904">
                <a:moveTo>
                  <a:pt x="2628912" y="3441"/>
                </a:moveTo>
                <a:lnTo>
                  <a:pt x="2628442" y="2324"/>
                </a:lnTo>
                <a:lnTo>
                  <a:pt x="2626588" y="457"/>
                </a:lnTo>
                <a:lnTo>
                  <a:pt x="2625458" y="0"/>
                </a:lnTo>
                <a:lnTo>
                  <a:pt x="2622829" y="0"/>
                </a:lnTo>
                <a:lnTo>
                  <a:pt x="2621711" y="457"/>
                </a:lnTo>
                <a:lnTo>
                  <a:pt x="2619845" y="2324"/>
                </a:lnTo>
                <a:lnTo>
                  <a:pt x="2619387" y="3441"/>
                </a:lnTo>
                <a:lnTo>
                  <a:pt x="2619387" y="6070"/>
                </a:lnTo>
                <a:lnTo>
                  <a:pt x="2619845" y="7200"/>
                </a:lnTo>
                <a:lnTo>
                  <a:pt x="2621711" y="9055"/>
                </a:lnTo>
                <a:lnTo>
                  <a:pt x="2622829" y="9525"/>
                </a:lnTo>
                <a:lnTo>
                  <a:pt x="2625458" y="9525"/>
                </a:lnTo>
                <a:lnTo>
                  <a:pt x="2626588" y="9055"/>
                </a:lnTo>
                <a:lnTo>
                  <a:pt x="2628442" y="7200"/>
                </a:lnTo>
                <a:lnTo>
                  <a:pt x="2628912" y="6070"/>
                </a:lnTo>
                <a:lnTo>
                  <a:pt x="2628912" y="3441"/>
                </a:lnTo>
                <a:close/>
              </a:path>
              <a:path w="7106284" h="636904">
                <a:moveTo>
                  <a:pt x="2676537" y="630720"/>
                </a:moveTo>
                <a:lnTo>
                  <a:pt x="2676067" y="629602"/>
                </a:lnTo>
                <a:lnTo>
                  <a:pt x="2674213" y="627735"/>
                </a:lnTo>
                <a:lnTo>
                  <a:pt x="2673083" y="627278"/>
                </a:lnTo>
                <a:lnTo>
                  <a:pt x="2670454" y="627278"/>
                </a:lnTo>
                <a:lnTo>
                  <a:pt x="2669336" y="627735"/>
                </a:lnTo>
                <a:lnTo>
                  <a:pt x="2667470" y="629602"/>
                </a:lnTo>
                <a:lnTo>
                  <a:pt x="2667012" y="630720"/>
                </a:lnTo>
                <a:lnTo>
                  <a:pt x="2667012" y="633349"/>
                </a:lnTo>
                <a:lnTo>
                  <a:pt x="2667470" y="634479"/>
                </a:lnTo>
                <a:lnTo>
                  <a:pt x="2669336" y="636333"/>
                </a:lnTo>
                <a:lnTo>
                  <a:pt x="2670454" y="636803"/>
                </a:lnTo>
                <a:lnTo>
                  <a:pt x="2673083" y="636803"/>
                </a:lnTo>
                <a:lnTo>
                  <a:pt x="2674213" y="636333"/>
                </a:lnTo>
                <a:lnTo>
                  <a:pt x="2676067" y="634479"/>
                </a:lnTo>
                <a:lnTo>
                  <a:pt x="2676537" y="633349"/>
                </a:lnTo>
                <a:lnTo>
                  <a:pt x="2676537" y="630720"/>
                </a:lnTo>
                <a:close/>
              </a:path>
              <a:path w="7106284" h="636904">
                <a:moveTo>
                  <a:pt x="2676537" y="3441"/>
                </a:moveTo>
                <a:lnTo>
                  <a:pt x="2676067" y="2324"/>
                </a:lnTo>
                <a:lnTo>
                  <a:pt x="2674213" y="457"/>
                </a:lnTo>
                <a:lnTo>
                  <a:pt x="2673083" y="0"/>
                </a:lnTo>
                <a:lnTo>
                  <a:pt x="2670454" y="0"/>
                </a:lnTo>
                <a:lnTo>
                  <a:pt x="2669336" y="457"/>
                </a:lnTo>
                <a:lnTo>
                  <a:pt x="2667470" y="2324"/>
                </a:lnTo>
                <a:lnTo>
                  <a:pt x="2667012" y="3441"/>
                </a:lnTo>
                <a:lnTo>
                  <a:pt x="2667012" y="6070"/>
                </a:lnTo>
                <a:lnTo>
                  <a:pt x="2667470" y="7200"/>
                </a:lnTo>
                <a:lnTo>
                  <a:pt x="2669336" y="9055"/>
                </a:lnTo>
                <a:lnTo>
                  <a:pt x="2670454" y="9525"/>
                </a:lnTo>
                <a:lnTo>
                  <a:pt x="2673083" y="9525"/>
                </a:lnTo>
                <a:lnTo>
                  <a:pt x="2674213" y="9055"/>
                </a:lnTo>
                <a:lnTo>
                  <a:pt x="2676067" y="7200"/>
                </a:lnTo>
                <a:lnTo>
                  <a:pt x="2676537" y="6070"/>
                </a:lnTo>
                <a:lnTo>
                  <a:pt x="2676537" y="3441"/>
                </a:lnTo>
                <a:close/>
              </a:path>
              <a:path w="7106284" h="636904">
                <a:moveTo>
                  <a:pt x="2724162" y="630720"/>
                </a:moveTo>
                <a:lnTo>
                  <a:pt x="2723692" y="629602"/>
                </a:lnTo>
                <a:lnTo>
                  <a:pt x="2721838" y="627735"/>
                </a:lnTo>
                <a:lnTo>
                  <a:pt x="2720708" y="627278"/>
                </a:lnTo>
                <a:lnTo>
                  <a:pt x="2718079" y="627278"/>
                </a:lnTo>
                <a:lnTo>
                  <a:pt x="2716961" y="627735"/>
                </a:lnTo>
                <a:lnTo>
                  <a:pt x="2715095" y="629602"/>
                </a:lnTo>
                <a:lnTo>
                  <a:pt x="2714637" y="630720"/>
                </a:lnTo>
                <a:lnTo>
                  <a:pt x="2714637" y="633349"/>
                </a:lnTo>
                <a:lnTo>
                  <a:pt x="2715095" y="634479"/>
                </a:lnTo>
                <a:lnTo>
                  <a:pt x="2716961" y="636333"/>
                </a:lnTo>
                <a:lnTo>
                  <a:pt x="2718079" y="636803"/>
                </a:lnTo>
                <a:lnTo>
                  <a:pt x="2720708" y="636803"/>
                </a:lnTo>
                <a:lnTo>
                  <a:pt x="2721838" y="636333"/>
                </a:lnTo>
                <a:lnTo>
                  <a:pt x="2723692" y="634479"/>
                </a:lnTo>
                <a:lnTo>
                  <a:pt x="2724162" y="633349"/>
                </a:lnTo>
                <a:lnTo>
                  <a:pt x="2724162" y="630720"/>
                </a:lnTo>
                <a:close/>
              </a:path>
              <a:path w="7106284" h="636904">
                <a:moveTo>
                  <a:pt x="2724162" y="3441"/>
                </a:moveTo>
                <a:lnTo>
                  <a:pt x="2723692" y="2324"/>
                </a:lnTo>
                <a:lnTo>
                  <a:pt x="2721838" y="457"/>
                </a:lnTo>
                <a:lnTo>
                  <a:pt x="2720708" y="0"/>
                </a:lnTo>
                <a:lnTo>
                  <a:pt x="2718079" y="0"/>
                </a:lnTo>
                <a:lnTo>
                  <a:pt x="2716961" y="457"/>
                </a:lnTo>
                <a:lnTo>
                  <a:pt x="2715095" y="2324"/>
                </a:lnTo>
                <a:lnTo>
                  <a:pt x="2714637" y="3441"/>
                </a:lnTo>
                <a:lnTo>
                  <a:pt x="2714637" y="6070"/>
                </a:lnTo>
                <a:lnTo>
                  <a:pt x="2715095" y="7200"/>
                </a:lnTo>
                <a:lnTo>
                  <a:pt x="2716961" y="9055"/>
                </a:lnTo>
                <a:lnTo>
                  <a:pt x="2718079" y="9525"/>
                </a:lnTo>
                <a:lnTo>
                  <a:pt x="2720708" y="9525"/>
                </a:lnTo>
                <a:lnTo>
                  <a:pt x="2721838" y="9055"/>
                </a:lnTo>
                <a:lnTo>
                  <a:pt x="2723692" y="7200"/>
                </a:lnTo>
                <a:lnTo>
                  <a:pt x="2724162" y="6070"/>
                </a:lnTo>
                <a:lnTo>
                  <a:pt x="2724162" y="3441"/>
                </a:lnTo>
                <a:close/>
              </a:path>
              <a:path w="7106284" h="636904">
                <a:moveTo>
                  <a:pt x="2771787" y="630720"/>
                </a:moveTo>
                <a:lnTo>
                  <a:pt x="2771317" y="629602"/>
                </a:lnTo>
                <a:lnTo>
                  <a:pt x="2769463" y="627735"/>
                </a:lnTo>
                <a:lnTo>
                  <a:pt x="2768333" y="627278"/>
                </a:lnTo>
                <a:lnTo>
                  <a:pt x="2765704" y="627278"/>
                </a:lnTo>
                <a:lnTo>
                  <a:pt x="2764586" y="627735"/>
                </a:lnTo>
                <a:lnTo>
                  <a:pt x="2762720" y="629602"/>
                </a:lnTo>
                <a:lnTo>
                  <a:pt x="2762262" y="630720"/>
                </a:lnTo>
                <a:lnTo>
                  <a:pt x="2762262" y="633349"/>
                </a:lnTo>
                <a:lnTo>
                  <a:pt x="2762720" y="634479"/>
                </a:lnTo>
                <a:lnTo>
                  <a:pt x="2764586" y="636333"/>
                </a:lnTo>
                <a:lnTo>
                  <a:pt x="2765704" y="636803"/>
                </a:lnTo>
                <a:lnTo>
                  <a:pt x="2768333" y="636803"/>
                </a:lnTo>
                <a:lnTo>
                  <a:pt x="2769463" y="636333"/>
                </a:lnTo>
                <a:lnTo>
                  <a:pt x="2771317" y="634479"/>
                </a:lnTo>
                <a:lnTo>
                  <a:pt x="2771787" y="633349"/>
                </a:lnTo>
                <a:lnTo>
                  <a:pt x="2771787" y="630720"/>
                </a:lnTo>
                <a:close/>
              </a:path>
              <a:path w="7106284" h="636904">
                <a:moveTo>
                  <a:pt x="2771787" y="3441"/>
                </a:moveTo>
                <a:lnTo>
                  <a:pt x="2771317" y="2324"/>
                </a:lnTo>
                <a:lnTo>
                  <a:pt x="2769463" y="457"/>
                </a:lnTo>
                <a:lnTo>
                  <a:pt x="2768333" y="0"/>
                </a:lnTo>
                <a:lnTo>
                  <a:pt x="2765704" y="0"/>
                </a:lnTo>
                <a:lnTo>
                  <a:pt x="2764586" y="457"/>
                </a:lnTo>
                <a:lnTo>
                  <a:pt x="2762720" y="2324"/>
                </a:lnTo>
                <a:lnTo>
                  <a:pt x="2762262" y="3441"/>
                </a:lnTo>
                <a:lnTo>
                  <a:pt x="2762262" y="6070"/>
                </a:lnTo>
                <a:lnTo>
                  <a:pt x="2762720" y="7200"/>
                </a:lnTo>
                <a:lnTo>
                  <a:pt x="2764586" y="9055"/>
                </a:lnTo>
                <a:lnTo>
                  <a:pt x="2765704" y="9525"/>
                </a:lnTo>
                <a:lnTo>
                  <a:pt x="2768333" y="9525"/>
                </a:lnTo>
                <a:lnTo>
                  <a:pt x="2769463" y="9055"/>
                </a:lnTo>
                <a:lnTo>
                  <a:pt x="2771317" y="7200"/>
                </a:lnTo>
                <a:lnTo>
                  <a:pt x="2771787" y="6070"/>
                </a:lnTo>
                <a:lnTo>
                  <a:pt x="2771787" y="3441"/>
                </a:lnTo>
                <a:close/>
              </a:path>
              <a:path w="7106284" h="636904">
                <a:moveTo>
                  <a:pt x="2819412" y="630720"/>
                </a:moveTo>
                <a:lnTo>
                  <a:pt x="2818942" y="629602"/>
                </a:lnTo>
                <a:lnTo>
                  <a:pt x="2817088" y="627735"/>
                </a:lnTo>
                <a:lnTo>
                  <a:pt x="2815958" y="627278"/>
                </a:lnTo>
                <a:lnTo>
                  <a:pt x="2813329" y="627278"/>
                </a:lnTo>
                <a:lnTo>
                  <a:pt x="2812211" y="627735"/>
                </a:lnTo>
                <a:lnTo>
                  <a:pt x="2810345" y="629602"/>
                </a:lnTo>
                <a:lnTo>
                  <a:pt x="2809887" y="630720"/>
                </a:lnTo>
                <a:lnTo>
                  <a:pt x="2809887" y="633349"/>
                </a:lnTo>
                <a:lnTo>
                  <a:pt x="2810345" y="634479"/>
                </a:lnTo>
                <a:lnTo>
                  <a:pt x="2812211" y="636333"/>
                </a:lnTo>
                <a:lnTo>
                  <a:pt x="2813329" y="636803"/>
                </a:lnTo>
                <a:lnTo>
                  <a:pt x="2815958" y="636803"/>
                </a:lnTo>
                <a:lnTo>
                  <a:pt x="2817088" y="636333"/>
                </a:lnTo>
                <a:lnTo>
                  <a:pt x="2818942" y="634479"/>
                </a:lnTo>
                <a:lnTo>
                  <a:pt x="2819412" y="633349"/>
                </a:lnTo>
                <a:lnTo>
                  <a:pt x="2819412" y="630720"/>
                </a:lnTo>
                <a:close/>
              </a:path>
              <a:path w="7106284" h="636904">
                <a:moveTo>
                  <a:pt x="2819412" y="3441"/>
                </a:moveTo>
                <a:lnTo>
                  <a:pt x="2818942" y="2324"/>
                </a:lnTo>
                <a:lnTo>
                  <a:pt x="2817088" y="457"/>
                </a:lnTo>
                <a:lnTo>
                  <a:pt x="2815958" y="0"/>
                </a:lnTo>
                <a:lnTo>
                  <a:pt x="2813329" y="0"/>
                </a:lnTo>
                <a:lnTo>
                  <a:pt x="2812211" y="457"/>
                </a:lnTo>
                <a:lnTo>
                  <a:pt x="2810345" y="2324"/>
                </a:lnTo>
                <a:lnTo>
                  <a:pt x="2809887" y="3441"/>
                </a:lnTo>
                <a:lnTo>
                  <a:pt x="2809887" y="6070"/>
                </a:lnTo>
                <a:lnTo>
                  <a:pt x="2810345" y="7200"/>
                </a:lnTo>
                <a:lnTo>
                  <a:pt x="2812211" y="9055"/>
                </a:lnTo>
                <a:lnTo>
                  <a:pt x="2813329" y="9525"/>
                </a:lnTo>
                <a:lnTo>
                  <a:pt x="2815958" y="9525"/>
                </a:lnTo>
                <a:lnTo>
                  <a:pt x="2817088" y="9055"/>
                </a:lnTo>
                <a:lnTo>
                  <a:pt x="2818942" y="7200"/>
                </a:lnTo>
                <a:lnTo>
                  <a:pt x="2819412" y="6070"/>
                </a:lnTo>
                <a:lnTo>
                  <a:pt x="2819412" y="3441"/>
                </a:lnTo>
                <a:close/>
              </a:path>
              <a:path w="7106284" h="636904">
                <a:moveTo>
                  <a:pt x="2867037" y="630720"/>
                </a:moveTo>
                <a:lnTo>
                  <a:pt x="2866567" y="629602"/>
                </a:lnTo>
                <a:lnTo>
                  <a:pt x="2864713" y="627735"/>
                </a:lnTo>
                <a:lnTo>
                  <a:pt x="2863583" y="627278"/>
                </a:lnTo>
                <a:lnTo>
                  <a:pt x="2860954" y="627278"/>
                </a:lnTo>
                <a:lnTo>
                  <a:pt x="2859836" y="627735"/>
                </a:lnTo>
                <a:lnTo>
                  <a:pt x="2857970" y="629602"/>
                </a:lnTo>
                <a:lnTo>
                  <a:pt x="2857512" y="630720"/>
                </a:lnTo>
                <a:lnTo>
                  <a:pt x="2857512" y="633349"/>
                </a:lnTo>
                <a:lnTo>
                  <a:pt x="2857970" y="634479"/>
                </a:lnTo>
                <a:lnTo>
                  <a:pt x="2859836" y="636333"/>
                </a:lnTo>
                <a:lnTo>
                  <a:pt x="2860954" y="636803"/>
                </a:lnTo>
                <a:lnTo>
                  <a:pt x="2863583" y="636803"/>
                </a:lnTo>
                <a:lnTo>
                  <a:pt x="2864713" y="636333"/>
                </a:lnTo>
                <a:lnTo>
                  <a:pt x="2866567" y="634479"/>
                </a:lnTo>
                <a:lnTo>
                  <a:pt x="2867037" y="633349"/>
                </a:lnTo>
                <a:lnTo>
                  <a:pt x="2867037" y="630720"/>
                </a:lnTo>
                <a:close/>
              </a:path>
              <a:path w="7106284" h="636904">
                <a:moveTo>
                  <a:pt x="2867037" y="3441"/>
                </a:moveTo>
                <a:lnTo>
                  <a:pt x="2866567" y="2324"/>
                </a:lnTo>
                <a:lnTo>
                  <a:pt x="2864713" y="457"/>
                </a:lnTo>
                <a:lnTo>
                  <a:pt x="2863583" y="0"/>
                </a:lnTo>
                <a:lnTo>
                  <a:pt x="2860954" y="0"/>
                </a:lnTo>
                <a:lnTo>
                  <a:pt x="2859836" y="457"/>
                </a:lnTo>
                <a:lnTo>
                  <a:pt x="2857970" y="2324"/>
                </a:lnTo>
                <a:lnTo>
                  <a:pt x="2857512" y="3441"/>
                </a:lnTo>
                <a:lnTo>
                  <a:pt x="2857512" y="6070"/>
                </a:lnTo>
                <a:lnTo>
                  <a:pt x="2857970" y="7200"/>
                </a:lnTo>
                <a:lnTo>
                  <a:pt x="2859836" y="9055"/>
                </a:lnTo>
                <a:lnTo>
                  <a:pt x="2860954" y="9525"/>
                </a:lnTo>
                <a:lnTo>
                  <a:pt x="2863583" y="9525"/>
                </a:lnTo>
                <a:lnTo>
                  <a:pt x="2864713" y="9055"/>
                </a:lnTo>
                <a:lnTo>
                  <a:pt x="2866567" y="7200"/>
                </a:lnTo>
                <a:lnTo>
                  <a:pt x="2867037" y="6070"/>
                </a:lnTo>
                <a:lnTo>
                  <a:pt x="2867037" y="3441"/>
                </a:lnTo>
                <a:close/>
              </a:path>
              <a:path w="7106284" h="636904">
                <a:moveTo>
                  <a:pt x="2914662" y="630720"/>
                </a:moveTo>
                <a:lnTo>
                  <a:pt x="2914192" y="629602"/>
                </a:lnTo>
                <a:lnTo>
                  <a:pt x="2912338" y="627735"/>
                </a:lnTo>
                <a:lnTo>
                  <a:pt x="2911208" y="627278"/>
                </a:lnTo>
                <a:lnTo>
                  <a:pt x="2908579" y="627278"/>
                </a:lnTo>
                <a:lnTo>
                  <a:pt x="2907461" y="627735"/>
                </a:lnTo>
                <a:lnTo>
                  <a:pt x="2905595" y="629602"/>
                </a:lnTo>
                <a:lnTo>
                  <a:pt x="2905137" y="630720"/>
                </a:lnTo>
                <a:lnTo>
                  <a:pt x="2905137" y="633349"/>
                </a:lnTo>
                <a:lnTo>
                  <a:pt x="2905595" y="634479"/>
                </a:lnTo>
                <a:lnTo>
                  <a:pt x="2907461" y="636333"/>
                </a:lnTo>
                <a:lnTo>
                  <a:pt x="2908579" y="636803"/>
                </a:lnTo>
                <a:lnTo>
                  <a:pt x="2911208" y="636803"/>
                </a:lnTo>
                <a:lnTo>
                  <a:pt x="2912338" y="636333"/>
                </a:lnTo>
                <a:lnTo>
                  <a:pt x="2914192" y="634479"/>
                </a:lnTo>
                <a:lnTo>
                  <a:pt x="2914662" y="633349"/>
                </a:lnTo>
                <a:lnTo>
                  <a:pt x="2914662" y="630720"/>
                </a:lnTo>
                <a:close/>
              </a:path>
              <a:path w="7106284" h="636904">
                <a:moveTo>
                  <a:pt x="2914662" y="3441"/>
                </a:moveTo>
                <a:lnTo>
                  <a:pt x="2914192" y="2324"/>
                </a:lnTo>
                <a:lnTo>
                  <a:pt x="2912338" y="457"/>
                </a:lnTo>
                <a:lnTo>
                  <a:pt x="2911208" y="0"/>
                </a:lnTo>
                <a:lnTo>
                  <a:pt x="2908579" y="0"/>
                </a:lnTo>
                <a:lnTo>
                  <a:pt x="2907461" y="457"/>
                </a:lnTo>
                <a:lnTo>
                  <a:pt x="2905595" y="2324"/>
                </a:lnTo>
                <a:lnTo>
                  <a:pt x="2905137" y="3441"/>
                </a:lnTo>
                <a:lnTo>
                  <a:pt x="2905137" y="6070"/>
                </a:lnTo>
                <a:lnTo>
                  <a:pt x="2905595" y="7200"/>
                </a:lnTo>
                <a:lnTo>
                  <a:pt x="2907461" y="9055"/>
                </a:lnTo>
                <a:lnTo>
                  <a:pt x="2908579" y="9525"/>
                </a:lnTo>
                <a:lnTo>
                  <a:pt x="2911208" y="9525"/>
                </a:lnTo>
                <a:lnTo>
                  <a:pt x="2912338" y="9055"/>
                </a:lnTo>
                <a:lnTo>
                  <a:pt x="2914192" y="7200"/>
                </a:lnTo>
                <a:lnTo>
                  <a:pt x="2914662" y="6070"/>
                </a:lnTo>
                <a:lnTo>
                  <a:pt x="2914662" y="3441"/>
                </a:lnTo>
                <a:close/>
              </a:path>
              <a:path w="7106284" h="636904">
                <a:moveTo>
                  <a:pt x="2962287" y="630720"/>
                </a:moveTo>
                <a:lnTo>
                  <a:pt x="2961817" y="629602"/>
                </a:lnTo>
                <a:lnTo>
                  <a:pt x="2959963" y="627735"/>
                </a:lnTo>
                <a:lnTo>
                  <a:pt x="2958833" y="627278"/>
                </a:lnTo>
                <a:lnTo>
                  <a:pt x="2956204" y="627278"/>
                </a:lnTo>
                <a:lnTo>
                  <a:pt x="2955086" y="627735"/>
                </a:lnTo>
                <a:lnTo>
                  <a:pt x="2953220" y="629602"/>
                </a:lnTo>
                <a:lnTo>
                  <a:pt x="2952762" y="630720"/>
                </a:lnTo>
                <a:lnTo>
                  <a:pt x="2952762" y="633349"/>
                </a:lnTo>
                <a:lnTo>
                  <a:pt x="2953220" y="634479"/>
                </a:lnTo>
                <a:lnTo>
                  <a:pt x="2955086" y="636333"/>
                </a:lnTo>
                <a:lnTo>
                  <a:pt x="2956204" y="636803"/>
                </a:lnTo>
                <a:lnTo>
                  <a:pt x="2958833" y="636803"/>
                </a:lnTo>
                <a:lnTo>
                  <a:pt x="2959963" y="636333"/>
                </a:lnTo>
                <a:lnTo>
                  <a:pt x="2961817" y="634479"/>
                </a:lnTo>
                <a:lnTo>
                  <a:pt x="2962287" y="633349"/>
                </a:lnTo>
                <a:lnTo>
                  <a:pt x="2962287" y="630720"/>
                </a:lnTo>
                <a:close/>
              </a:path>
              <a:path w="7106284" h="636904">
                <a:moveTo>
                  <a:pt x="2962287" y="3441"/>
                </a:moveTo>
                <a:lnTo>
                  <a:pt x="2961817" y="2324"/>
                </a:lnTo>
                <a:lnTo>
                  <a:pt x="2959963" y="457"/>
                </a:lnTo>
                <a:lnTo>
                  <a:pt x="2958833" y="0"/>
                </a:lnTo>
                <a:lnTo>
                  <a:pt x="2956204" y="0"/>
                </a:lnTo>
                <a:lnTo>
                  <a:pt x="2955086" y="457"/>
                </a:lnTo>
                <a:lnTo>
                  <a:pt x="2953220" y="2324"/>
                </a:lnTo>
                <a:lnTo>
                  <a:pt x="2952762" y="3441"/>
                </a:lnTo>
                <a:lnTo>
                  <a:pt x="2952762" y="6070"/>
                </a:lnTo>
                <a:lnTo>
                  <a:pt x="2953220" y="7200"/>
                </a:lnTo>
                <a:lnTo>
                  <a:pt x="2955086" y="9055"/>
                </a:lnTo>
                <a:lnTo>
                  <a:pt x="2956204" y="9525"/>
                </a:lnTo>
                <a:lnTo>
                  <a:pt x="2958833" y="9525"/>
                </a:lnTo>
                <a:lnTo>
                  <a:pt x="2959963" y="9055"/>
                </a:lnTo>
                <a:lnTo>
                  <a:pt x="2961817" y="7200"/>
                </a:lnTo>
                <a:lnTo>
                  <a:pt x="2962287" y="6070"/>
                </a:lnTo>
                <a:lnTo>
                  <a:pt x="2962287" y="3441"/>
                </a:lnTo>
                <a:close/>
              </a:path>
              <a:path w="7106284" h="636904">
                <a:moveTo>
                  <a:pt x="3009912" y="630720"/>
                </a:moveTo>
                <a:lnTo>
                  <a:pt x="3009442" y="629602"/>
                </a:lnTo>
                <a:lnTo>
                  <a:pt x="3007588" y="627735"/>
                </a:lnTo>
                <a:lnTo>
                  <a:pt x="3006458" y="627278"/>
                </a:lnTo>
                <a:lnTo>
                  <a:pt x="3003829" y="627278"/>
                </a:lnTo>
                <a:lnTo>
                  <a:pt x="3002711" y="627735"/>
                </a:lnTo>
                <a:lnTo>
                  <a:pt x="3000845" y="629602"/>
                </a:lnTo>
                <a:lnTo>
                  <a:pt x="3000387" y="630720"/>
                </a:lnTo>
                <a:lnTo>
                  <a:pt x="3000387" y="633349"/>
                </a:lnTo>
                <a:lnTo>
                  <a:pt x="3000845" y="634479"/>
                </a:lnTo>
                <a:lnTo>
                  <a:pt x="3002711" y="636333"/>
                </a:lnTo>
                <a:lnTo>
                  <a:pt x="3003829" y="636803"/>
                </a:lnTo>
                <a:lnTo>
                  <a:pt x="3006458" y="636803"/>
                </a:lnTo>
                <a:lnTo>
                  <a:pt x="3007588" y="636333"/>
                </a:lnTo>
                <a:lnTo>
                  <a:pt x="3009442" y="634479"/>
                </a:lnTo>
                <a:lnTo>
                  <a:pt x="3009912" y="633349"/>
                </a:lnTo>
                <a:lnTo>
                  <a:pt x="3009912" y="630720"/>
                </a:lnTo>
                <a:close/>
              </a:path>
              <a:path w="7106284" h="636904">
                <a:moveTo>
                  <a:pt x="3009912" y="3441"/>
                </a:moveTo>
                <a:lnTo>
                  <a:pt x="3009442" y="2324"/>
                </a:lnTo>
                <a:lnTo>
                  <a:pt x="3007588" y="457"/>
                </a:lnTo>
                <a:lnTo>
                  <a:pt x="3006458" y="0"/>
                </a:lnTo>
                <a:lnTo>
                  <a:pt x="3003829" y="0"/>
                </a:lnTo>
                <a:lnTo>
                  <a:pt x="3002711" y="457"/>
                </a:lnTo>
                <a:lnTo>
                  <a:pt x="3000845" y="2324"/>
                </a:lnTo>
                <a:lnTo>
                  <a:pt x="3000387" y="3441"/>
                </a:lnTo>
                <a:lnTo>
                  <a:pt x="3000387" y="6070"/>
                </a:lnTo>
                <a:lnTo>
                  <a:pt x="3000845" y="7200"/>
                </a:lnTo>
                <a:lnTo>
                  <a:pt x="3002711" y="9055"/>
                </a:lnTo>
                <a:lnTo>
                  <a:pt x="3003829" y="9525"/>
                </a:lnTo>
                <a:lnTo>
                  <a:pt x="3006458" y="9525"/>
                </a:lnTo>
                <a:lnTo>
                  <a:pt x="3007588" y="9055"/>
                </a:lnTo>
                <a:lnTo>
                  <a:pt x="3009442" y="7200"/>
                </a:lnTo>
                <a:lnTo>
                  <a:pt x="3009912" y="6070"/>
                </a:lnTo>
                <a:lnTo>
                  <a:pt x="3009912" y="3441"/>
                </a:lnTo>
                <a:close/>
              </a:path>
              <a:path w="7106284" h="636904">
                <a:moveTo>
                  <a:pt x="3057537" y="630720"/>
                </a:moveTo>
                <a:lnTo>
                  <a:pt x="3057067" y="629602"/>
                </a:lnTo>
                <a:lnTo>
                  <a:pt x="3055213" y="627735"/>
                </a:lnTo>
                <a:lnTo>
                  <a:pt x="3054083" y="627278"/>
                </a:lnTo>
                <a:lnTo>
                  <a:pt x="3051454" y="627278"/>
                </a:lnTo>
                <a:lnTo>
                  <a:pt x="3050336" y="627735"/>
                </a:lnTo>
                <a:lnTo>
                  <a:pt x="3048470" y="629602"/>
                </a:lnTo>
                <a:lnTo>
                  <a:pt x="3048012" y="630720"/>
                </a:lnTo>
                <a:lnTo>
                  <a:pt x="3048012" y="633349"/>
                </a:lnTo>
                <a:lnTo>
                  <a:pt x="3048470" y="634479"/>
                </a:lnTo>
                <a:lnTo>
                  <a:pt x="3050336" y="636333"/>
                </a:lnTo>
                <a:lnTo>
                  <a:pt x="3051454" y="636803"/>
                </a:lnTo>
                <a:lnTo>
                  <a:pt x="3054083" y="636803"/>
                </a:lnTo>
                <a:lnTo>
                  <a:pt x="3055213" y="636333"/>
                </a:lnTo>
                <a:lnTo>
                  <a:pt x="3057067" y="634479"/>
                </a:lnTo>
                <a:lnTo>
                  <a:pt x="3057537" y="633349"/>
                </a:lnTo>
                <a:lnTo>
                  <a:pt x="3057537" y="630720"/>
                </a:lnTo>
                <a:close/>
              </a:path>
              <a:path w="7106284" h="636904">
                <a:moveTo>
                  <a:pt x="3057537" y="3441"/>
                </a:moveTo>
                <a:lnTo>
                  <a:pt x="3057067" y="2324"/>
                </a:lnTo>
                <a:lnTo>
                  <a:pt x="3055213" y="457"/>
                </a:lnTo>
                <a:lnTo>
                  <a:pt x="3054083" y="0"/>
                </a:lnTo>
                <a:lnTo>
                  <a:pt x="3051454" y="0"/>
                </a:lnTo>
                <a:lnTo>
                  <a:pt x="3050336" y="457"/>
                </a:lnTo>
                <a:lnTo>
                  <a:pt x="3048470" y="2324"/>
                </a:lnTo>
                <a:lnTo>
                  <a:pt x="3048012" y="3441"/>
                </a:lnTo>
                <a:lnTo>
                  <a:pt x="3048012" y="6070"/>
                </a:lnTo>
                <a:lnTo>
                  <a:pt x="3048470" y="7200"/>
                </a:lnTo>
                <a:lnTo>
                  <a:pt x="3050336" y="9055"/>
                </a:lnTo>
                <a:lnTo>
                  <a:pt x="3051454" y="9525"/>
                </a:lnTo>
                <a:lnTo>
                  <a:pt x="3054083" y="9525"/>
                </a:lnTo>
                <a:lnTo>
                  <a:pt x="3055213" y="9055"/>
                </a:lnTo>
                <a:lnTo>
                  <a:pt x="3057067" y="7200"/>
                </a:lnTo>
                <a:lnTo>
                  <a:pt x="3057537" y="6070"/>
                </a:lnTo>
                <a:lnTo>
                  <a:pt x="3057537" y="3441"/>
                </a:lnTo>
                <a:close/>
              </a:path>
              <a:path w="7106284" h="636904">
                <a:moveTo>
                  <a:pt x="3105162" y="630720"/>
                </a:moveTo>
                <a:lnTo>
                  <a:pt x="3104692" y="629602"/>
                </a:lnTo>
                <a:lnTo>
                  <a:pt x="3102838" y="627735"/>
                </a:lnTo>
                <a:lnTo>
                  <a:pt x="3101708" y="627278"/>
                </a:lnTo>
                <a:lnTo>
                  <a:pt x="3099079" y="627278"/>
                </a:lnTo>
                <a:lnTo>
                  <a:pt x="3097961" y="627735"/>
                </a:lnTo>
                <a:lnTo>
                  <a:pt x="3096095" y="629602"/>
                </a:lnTo>
                <a:lnTo>
                  <a:pt x="3095637" y="630720"/>
                </a:lnTo>
                <a:lnTo>
                  <a:pt x="3095637" y="633349"/>
                </a:lnTo>
                <a:lnTo>
                  <a:pt x="3096095" y="634479"/>
                </a:lnTo>
                <a:lnTo>
                  <a:pt x="3097961" y="636333"/>
                </a:lnTo>
                <a:lnTo>
                  <a:pt x="3099079" y="636803"/>
                </a:lnTo>
                <a:lnTo>
                  <a:pt x="3101708" y="636803"/>
                </a:lnTo>
                <a:lnTo>
                  <a:pt x="3102838" y="636333"/>
                </a:lnTo>
                <a:lnTo>
                  <a:pt x="3104692" y="634479"/>
                </a:lnTo>
                <a:lnTo>
                  <a:pt x="3105162" y="633349"/>
                </a:lnTo>
                <a:lnTo>
                  <a:pt x="3105162" y="630720"/>
                </a:lnTo>
                <a:close/>
              </a:path>
              <a:path w="7106284" h="636904">
                <a:moveTo>
                  <a:pt x="3105162" y="3441"/>
                </a:moveTo>
                <a:lnTo>
                  <a:pt x="3104692" y="2324"/>
                </a:lnTo>
                <a:lnTo>
                  <a:pt x="3102838" y="457"/>
                </a:lnTo>
                <a:lnTo>
                  <a:pt x="3101708" y="0"/>
                </a:lnTo>
                <a:lnTo>
                  <a:pt x="3099079" y="0"/>
                </a:lnTo>
                <a:lnTo>
                  <a:pt x="3097961" y="457"/>
                </a:lnTo>
                <a:lnTo>
                  <a:pt x="3096095" y="2324"/>
                </a:lnTo>
                <a:lnTo>
                  <a:pt x="3095637" y="3441"/>
                </a:lnTo>
                <a:lnTo>
                  <a:pt x="3095637" y="6070"/>
                </a:lnTo>
                <a:lnTo>
                  <a:pt x="3096095" y="7200"/>
                </a:lnTo>
                <a:lnTo>
                  <a:pt x="3097961" y="9055"/>
                </a:lnTo>
                <a:lnTo>
                  <a:pt x="3099079" y="9525"/>
                </a:lnTo>
                <a:lnTo>
                  <a:pt x="3101708" y="9525"/>
                </a:lnTo>
                <a:lnTo>
                  <a:pt x="3102838" y="9055"/>
                </a:lnTo>
                <a:lnTo>
                  <a:pt x="3104692" y="7200"/>
                </a:lnTo>
                <a:lnTo>
                  <a:pt x="3105162" y="6070"/>
                </a:lnTo>
                <a:lnTo>
                  <a:pt x="3105162" y="3441"/>
                </a:lnTo>
                <a:close/>
              </a:path>
              <a:path w="7106284" h="636904">
                <a:moveTo>
                  <a:pt x="3152787" y="630720"/>
                </a:moveTo>
                <a:lnTo>
                  <a:pt x="3152317" y="629602"/>
                </a:lnTo>
                <a:lnTo>
                  <a:pt x="3150463" y="627735"/>
                </a:lnTo>
                <a:lnTo>
                  <a:pt x="3149333" y="627278"/>
                </a:lnTo>
                <a:lnTo>
                  <a:pt x="3146704" y="627278"/>
                </a:lnTo>
                <a:lnTo>
                  <a:pt x="3145586" y="627735"/>
                </a:lnTo>
                <a:lnTo>
                  <a:pt x="3143720" y="629602"/>
                </a:lnTo>
                <a:lnTo>
                  <a:pt x="3143262" y="630720"/>
                </a:lnTo>
                <a:lnTo>
                  <a:pt x="3143262" y="633349"/>
                </a:lnTo>
                <a:lnTo>
                  <a:pt x="3143720" y="634479"/>
                </a:lnTo>
                <a:lnTo>
                  <a:pt x="3145586" y="636333"/>
                </a:lnTo>
                <a:lnTo>
                  <a:pt x="3146704" y="636803"/>
                </a:lnTo>
                <a:lnTo>
                  <a:pt x="3149333" y="636803"/>
                </a:lnTo>
                <a:lnTo>
                  <a:pt x="3150463" y="636333"/>
                </a:lnTo>
                <a:lnTo>
                  <a:pt x="3152317" y="634479"/>
                </a:lnTo>
                <a:lnTo>
                  <a:pt x="3152787" y="633349"/>
                </a:lnTo>
                <a:lnTo>
                  <a:pt x="3152787" y="630720"/>
                </a:lnTo>
                <a:close/>
              </a:path>
              <a:path w="7106284" h="636904">
                <a:moveTo>
                  <a:pt x="3152787" y="3441"/>
                </a:moveTo>
                <a:lnTo>
                  <a:pt x="3152317" y="2324"/>
                </a:lnTo>
                <a:lnTo>
                  <a:pt x="3150463" y="457"/>
                </a:lnTo>
                <a:lnTo>
                  <a:pt x="3149333" y="0"/>
                </a:lnTo>
                <a:lnTo>
                  <a:pt x="3146704" y="0"/>
                </a:lnTo>
                <a:lnTo>
                  <a:pt x="3145586" y="457"/>
                </a:lnTo>
                <a:lnTo>
                  <a:pt x="3143720" y="2324"/>
                </a:lnTo>
                <a:lnTo>
                  <a:pt x="3143262" y="3441"/>
                </a:lnTo>
                <a:lnTo>
                  <a:pt x="3143262" y="6070"/>
                </a:lnTo>
                <a:lnTo>
                  <a:pt x="3143720" y="7200"/>
                </a:lnTo>
                <a:lnTo>
                  <a:pt x="3145586" y="9055"/>
                </a:lnTo>
                <a:lnTo>
                  <a:pt x="3146704" y="9525"/>
                </a:lnTo>
                <a:lnTo>
                  <a:pt x="3149333" y="9525"/>
                </a:lnTo>
                <a:lnTo>
                  <a:pt x="3150463" y="9055"/>
                </a:lnTo>
                <a:lnTo>
                  <a:pt x="3152317" y="7200"/>
                </a:lnTo>
                <a:lnTo>
                  <a:pt x="3152787" y="6070"/>
                </a:lnTo>
                <a:lnTo>
                  <a:pt x="3152787" y="3441"/>
                </a:lnTo>
                <a:close/>
              </a:path>
              <a:path w="7106284" h="636904">
                <a:moveTo>
                  <a:pt x="3200412" y="630720"/>
                </a:moveTo>
                <a:lnTo>
                  <a:pt x="3199942" y="629602"/>
                </a:lnTo>
                <a:lnTo>
                  <a:pt x="3198088" y="627735"/>
                </a:lnTo>
                <a:lnTo>
                  <a:pt x="3196958" y="627278"/>
                </a:lnTo>
                <a:lnTo>
                  <a:pt x="3194329" y="627278"/>
                </a:lnTo>
                <a:lnTo>
                  <a:pt x="3193211" y="627735"/>
                </a:lnTo>
                <a:lnTo>
                  <a:pt x="3191345" y="629602"/>
                </a:lnTo>
                <a:lnTo>
                  <a:pt x="3190887" y="630720"/>
                </a:lnTo>
                <a:lnTo>
                  <a:pt x="3190887" y="633349"/>
                </a:lnTo>
                <a:lnTo>
                  <a:pt x="3191345" y="634479"/>
                </a:lnTo>
                <a:lnTo>
                  <a:pt x="3193211" y="636333"/>
                </a:lnTo>
                <a:lnTo>
                  <a:pt x="3194329" y="636803"/>
                </a:lnTo>
                <a:lnTo>
                  <a:pt x="3196958" y="636803"/>
                </a:lnTo>
                <a:lnTo>
                  <a:pt x="3198088" y="636333"/>
                </a:lnTo>
                <a:lnTo>
                  <a:pt x="3199942" y="634479"/>
                </a:lnTo>
                <a:lnTo>
                  <a:pt x="3200412" y="633349"/>
                </a:lnTo>
                <a:lnTo>
                  <a:pt x="3200412" y="630720"/>
                </a:lnTo>
                <a:close/>
              </a:path>
              <a:path w="7106284" h="636904">
                <a:moveTo>
                  <a:pt x="3200412" y="3441"/>
                </a:moveTo>
                <a:lnTo>
                  <a:pt x="3199942" y="2324"/>
                </a:lnTo>
                <a:lnTo>
                  <a:pt x="3198088" y="457"/>
                </a:lnTo>
                <a:lnTo>
                  <a:pt x="3196958" y="0"/>
                </a:lnTo>
                <a:lnTo>
                  <a:pt x="3194329" y="0"/>
                </a:lnTo>
                <a:lnTo>
                  <a:pt x="3193211" y="457"/>
                </a:lnTo>
                <a:lnTo>
                  <a:pt x="3191345" y="2324"/>
                </a:lnTo>
                <a:lnTo>
                  <a:pt x="3190887" y="3441"/>
                </a:lnTo>
                <a:lnTo>
                  <a:pt x="3190887" y="6070"/>
                </a:lnTo>
                <a:lnTo>
                  <a:pt x="3191345" y="7200"/>
                </a:lnTo>
                <a:lnTo>
                  <a:pt x="3193211" y="9055"/>
                </a:lnTo>
                <a:lnTo>
                  <a:pt x="3194329" y="9525"/>
                </a:lnTo>
                <a:lnTo>
                  <a:pt x="3196958" y="9525"/>
                </a:lnTo>
                <a:lnTo>
                  <a:pt x="3198088" y="9055"/>
                </a:lnTo>
                <a:lnTo>
                  <a:pt x="3199942" y="7200"/>
                </a:lnTo>
                <a:lnTo>
                  <a:pt x="3200412" y="6070"/>
                </a:lnTo>
                <a:lnTo>
                  <a:pt x="3200412" y="3441"/>
                </a:lnTo>
                <a:close/>
              </a:path>
              <a:path w="7106284" h="636904">
                <a:moveTo>
                  <a:pt x="3248037" y="630720"/>
                </a:moveTo>
                <a:lnTo>
                  <a:pt x="3247567" y="629602"/>
                </a:lnTo>
                <a:lnTo>
                  <a:pt x="3245713" y="627735"/>
                </a:lnTo>
                <a:lnTo>
                  <a:pt x="3244583" y="627278"/>
                </a:lnTo>
                <a:lnTo>
                  <a:pt x="3241954" y="627278"/>
                </a:lnTo>
                <a:lnTo>
                  <a:pt x="3240836" y="627735"/>
                </a:lnTo>
                <a:lnTo>
                  <a:pt x="3238970" y="629602"/>
                </a:lnTo>
                <a:lnTo>
                  <a:pt x="3238512" y="630720"/>
                </a:lnTo>
                <a:lnTo>
                  <a:pt x="3238512" y="633349"/>
                </a:lnTo>
                <a:lnTo>
                  <a:pt x="3238970" y="634479"/>
                </a:lnTo>
                <a:lnTo>
                  <a:pt x="3240836" y="636333"/>
                </a:lnTo>
                <a:lnTo>
                  <a:pt x="3241954" y="636803"/>
                </a:lnTo>
                <a:lnTo>
                  <a:pt x="3244583" y="636803"/>
                </a:lnTo>
                <a:lnTo>
                  <a:pt x="3245713" y="636333"/>
                </a:lnTo>
                <a:lnTo>
                  <a:pt x="3247567" y="634479"/>
                </a:lnTo>
                <a:lnTo>
                  <a:pt x="3248037" y="633349"/>
                </a:lnTo>
                <a:lnTo>
                  <a:pt x="3248037" y="630720"/>
                </a:lnTo>
                <a:close/>
              </a:path>
              <a:path w="7106284" h="636904">
                <a:moveTo>
                  <a:pt x="3248037" y="3441"/>
                </a:moveTo>
                <a:lnTo>
                  <a:pt x="3247567" y="2324"/>
                </a:lnTo>
                <a:lnTo>
                  <a:pt x="3245713" y="457"/>
                </a:lnTo>
                <a:lnTo>
                  <a:pt x="3244583" y="0"/>
                </a:lnTo>
                <a:lnTo>
                  <a:pt x="3241954" y="0"/>
                </a:lnTo>
                <a:lnTo>
                  <a:pt x="3240836" y="457"/>
                </a:lnTo>
                <a:lnTo>
                  <a:pt x="3238970" y="2324"/>
                </a:lnTo>
                <a:lnTo>
                  <a:pt x="3238512" y="3441"/>
                </a:lnTo>
                <a:lnTo>
                  <a:pt x="3238512" y="6070"/>
                </a:lnTo>
                <a:lnTo>
                  <a:pt x="3238970" y="7200"/>
                </a:lnTo>
                <a:lnTo>
                  <a:pt x="3240836" y="9055"/>
                </a:lnTo>
                <a:lnTo>
                  <a:pt x="3241954" y="9525"/>
                </a:lnTo>
                <a:lnTo>
                  <a:pt x="3244583" y="9525"/>
                </a:lnTo>
                <a:lnTo>
                  <a:pt x="3245713" y="9055"/>
                </a:lnTo>
                <a:lnTo>
                  <a:pt x="3247567" y="7200"/>
                </a:lnTo>
                <a:lnTo>
                  <a:pt x="3248037" y="6070"/>
                </a:lnTo>
                <a:lnTo>
                  <a:pt x="3248037" y="3441"/>
                </a:lnTo>
                <a:close/>
              </a:path>
              <a:path w="7106284" h="636904">
                <a:moveTo>
                  <a:pt x="3295662" y="630720"/>
                </a:moveTo>
                <a:lnTo>
                  <a:pt x="3295192" y="629602"/>
                </a:lnTo>
                <a:lnTo>
                  <a:pt x="3293338" y="627735"/>
                </a:lnTo>
                <a:lnTo>
                  <a:pt x="3292208" y="627278"/>
                </a:lnTo>
                <a:lnTo>
                  <a:pt x="3289579" y="627278"/>
                </a:lnTo>
                <a:lnTo>
                  <a:pt x="3288461" y="627735"/>
                </a:lnTo>
                <a:lnTo>
                  <a:pt x="3286595" y="629602"/>
                </a:lnTo>
                <a:lnTo>
                  <a:pt x="3286137" y="630720"/>
                </a:lnTo>
                <a:lnTo>
                  <a:pt x="3286137" y="633349"/>
                </a:lnTo>
                <a:lnTo>
                  <a:pt x="3286595" y="634479"/>
                </a:lnTo>
                <a:lnTo>
                  <a:pt x="3288461" y="636333"/>
                </a:lnTo>
                <a:lnTo>
                  <a:pt x="3289579" y="636803"/>
                </a:lnTo>
                <a:lnTo>
                  <a:pt x="3292208" y="636803"/>
                </a:lnTo>
                <a:lnTo>
                  <a:pt x="3293338" y="636333"/>
                </a:lnTo>
                <a:lnTo>
                  <a:pt x="3295192" y="634479"/>
                </a:lnTo>
                <a:lnTo>
                  <a:pt x="3295662" y="633349"/>
                </a:lnTo>
                <a:lnTo>
                  <a:pt x="3295662" y="630720"/>
                </a:lnTo>
                <a:close/>
              </a:path>
              <a:path w="7106284" h="636904">
                <a:moveTo>
                  <a:pt x="3295662" y="3441"/>
                </a:moveTo>
                <a:lnTo>
                  <a:pt x="3295192" y="2324"/>
                </a:lnTo>
                <a:lnTo>
                  <a:pt x="3293338" y="457"/>
                </a:lnTo>
                <a:lnTo>
                  <a:pt x="3292208" y="0"/>
                </a:lnTo>
                <a:lnTo>
                  <a:pt x="3289579" y="0"/>
                </a:lnTo>
                <a:lnTo>
                  <a:pt x="3288461" y="457"/>
                </a:lnTo>
                <a:lnTo>
                  <a:pt x="3286595" y="2324"/>
                </a:lnTo>
                <a:lnTo>
                  <a:pt x="3286137" y="3441"/>
                </a:lnTo>
                <a:lnTo>
                  <a:pt x="3286137" y="6070"/>
                </a:lnTo>
                <a:lnTo>
                  <a:pt x="3286595" y="7200"/>
                </a:lnTo>
                <a:lnTo>
                  <a:pt x="3288461" y="9055"/>
                </a:lnTo>
                <a:lnTo>
                  <a:pt x="3289579" y="9525"/>
                </a:lnTo>
                <a:lnTo>
                  <a:pt x="3292208" y="9525"/>
                </a:lnTo>
                <a:lnTo>
                  <a:pt x="3293338" y="9055"/>
                </a:lnTo>
                <a:lnTo>
                  <a:pt x="3295192" y="7200"/>
                </a:lnTo>
                <a:lnTo>
                  <a:pt x="3295662" y="6070"/>
                </a:lnTo>
                <a:lnTo>
                  <a:pt x="3295662" y="3441"/>
                </a:lnTo>
                <a:close/>
              </a:path>
              <a:path w="7106284" h="636904">
                <a:moveTo>
                  <a:pt x="3343287" y="630720"/>
                </a:moveTo>
                <a:lnTo>
                  <a:pt x="3342817" y="629602"/>
                </a:lnTo>
                <a:lnTo>
                  <a:pt x="3340963" y="627735"/>
                </a:lnTo>
                <a:lnTo>
                  <a:pt x="3339833" y="627278"/>
                </a:lnTo>
                <a:lnTo>
                  <a:pt x="3337204" y="627278"/>
                </a:lnTo>
                <a:lnTo>
                  <a:pt x="3336086" y="627735"/>
                </a:lnTo>
                <a:lnTo>
                  <a:pt x="3334220" y="629602"/>
                </a:lnTo>
                <a:lnTo>
                  <a:pt x="3333762" y="630720"/>
                </a:lnTo>
                <a:lnTo>
                  <a:pt x="3333762" y="633349"/>
                </a:lnTo>
                <a:lnTo>
                  <a:pt x="3334220" y="634479"/>
                </a:lnTo>
                <a:lnTo>
                  <a:pt x="3336086" y="636333"/>
                </a:lnTo>
                <a:lnTo>
                  <a:pt x="3337204" y="636803"/>
                </a:lnTo>
                <a:lnTo>
                  <a:pt x="3339833" y="636803"/>
                </a:lnTo>
                <a:lnTo>
                  <a:pt x="3340963" y="636333"/>
                </a:lnTo>
                <a:lnTo>
                  <a:pt x="3342817" y="634479"/>
                </a:lnTo>
                <a:lnTo>
                  <a:pt x="3343287" y="633349"/>
                </a:lnTo>
                <a:lnTo>
                  <a:pt x="3343287" y="630720"/>
                </a:lnTo>
                <a:close/>
              </a:path>
              <a:path w="7106284" h="636904">
                <a:moveTo>
                  <a:pt x="3343287" y="3441"/>
                </a:moveTo>
                <a:lnTo>
                  <a:pt x="3342817" y="2324"/>
                </a:lnTo>
                <a:lnTo>
                  <a:pt x="3340963" y="457"/>
                </a:lnTo>
                <a:lnTo>
                  <a:pt x="3339833" y="0"/>
                </a:lnTo>
                <a:lnTo>
                  <a:pt x="3337204" y="0"/>
                </a:lnTo>
                <a:lnTo>
                  <a:pt x="3336086" y="457"/>
                </a:lnTo>
                <a:lnTo>
                  <a:pt x="3334220" y="2324"/>
                </a:lnTo>
                <a:lnTo>
                  <a:pt x="3333762" y="3441"/>
                </a:lnTo>
                <a:lnTo>
                  <a:pt x="3333762" y="6070"/>
                </a:lnTo>
                <a:lnTo>
                  <a:pt x="3334220" y="7200"/>
                </a:lnTo>
                <a:lnTo>
                  <a:pt x="3336086" y="9055"/>
                </a:lnTo>
                <a:lnTo>
                  <a:pt x="3337204" y="9525"/>
                </a:lnTo>
                <a:lnTo>
                  <a:pt x="3339833" y="9525"/>
                </a:lnTo>
                <a:lnTo>
                  <a:pt x="3340963" y="9055"/>
                </a:lnTo>
                <a:lnTo>
                  <a:pt x="3342817" y="7200"/>
                </a:lnTo>
                <a:lnTo>
                  <a:pt x="3343287" y="6070"/>
                </a:lnTo>
                <a:lnTo>
                  <a:pt x="3343287" y="3441"/>
                </a:lnTo>
                <a:close/>
              </a:path>
              <a:path w="7106284" h="636904">
                <a:moveTo>
                  <a:pt x="3390912" y="630720"/>
                </a:moveTo>
                <a:lnTo>
                  <a:pt x="3390442" y="629602"/>
                </a:lnTo>
                <a:lnTo>
                  <a:pt x="3388588" y="627735"/>
                </a:lnTo>
                <a:lnTo>
                  <a:pt x="3387458" y="627278"/>
                </a:lnTo>
                <a:lnTo>
                  <a:pt x="3384829" y="627278"/>
                </a:lnTo>
                <a:lnTo>
                  <a:pt x="3383711" y="627735"/>
                </a:lnTo>
                <a:lnTo>
                  <a:pt x="3381845" y="629602"/>
                </a:lnTo>
                <a:lnTo>
                  <a:pt x="3381387" y="630720"/>
                </a:lnTo>
                <a:lnTo>
                  <a:pt x="3381387" y="633349"/>
                </a:lnTo>
                <a:lnTo>
                  <a:pt x="3381845" y="634479"/>
                </a:lnTo>
                <a:lnTo>
                  <a:pt x="3383711" y="636333"/>
                </a:lnTo>
                <a:lnTo>
                  <a:pt x="3384829" y="636803"/>
                </a:lnTo>
                <a:lnTo>
                  <a:pt x="3387458" y="636803"/>
                </a:lnTo>
                <a:lnTo>
                  <a:pt x="3388588" y="636333"/>
                </a:lnTo>
                <a:lnTo>
                  <a:pt x="3390442" y="634479"/>
                </a:lnTo>
                <a:lnTo>
                  <a:pt x="3390912" y="633349"/>
                </a:lnTo>
                <a:lnTo>
                  <a:pt x="3390912" y="630720"/>
                </a:lnTo>
                <a:close/>
              </a:path>
              <a:path w="7106284" h="636904">
                <a:moveTo>
                  <a:pt x="3390912" y="3441"/>
                </a:moveTo>
                <a:lnTo>
                  <a:pt x="3390442" y="2324"/>
                </a:lnTo>
                <a:lnTo>
                  <a:pt x="3388588" y="457"/>
                </a:lnTo>
                <a:lnTo>
                  <a:pt x="3387458" y="0"/>
                </a:lnTo>
                <a:lnTo>
                  <a:pt x="3384829" y="0"/>
                </a:lnTo>
                <a:lnTo>
                  <a:pt x="3383711" y="457"/>
                </a:lnTo>
                <a:lnTo>
                  <a:pt x="3381845" y="2324"/>
                </a:lnTo>
                <a:lnTo>
                  <a:pt x="3381387" y="3441"/>
                </a:lnTo>
                <a:lnTo>
                  <a:pt x="3381387" y="6070"/>
                </a:lnTo>
                <a:lnTo>
                  <a:pt x="3381845" y="7200"/>
                </a:lnTo>
                <a:lnTo>
                  <a:pt x="3383711" y="9055"/>
                </a:lnTo>
                <a:lnTo>
                  <a:pt x="3384829" y="9525"/>
                </a:lnTo>
                <a:lnTo>
                  <a:pt x="3387458" y="9525"/>
                </a:lnTo>
                <a:lnTo>
                  <a:pt x="3388588" y="9055"/>
                </a:lnTo>
                <a:lnTo>
                  <a:pt x="3390442" y="7200"/>
                </a:lnTo>
                <a:lnTo>
                  <a:pt x="3390912" y="6070"/>
                </a:lnTo>
                <a:lnTo>
                  <a:pt x="3390912" y="3441"/>
                </a:lnTo>
                <a:close/>
              </a:path>
              <a:path w="7106284" h="636904">
                <a:moveTo>
                  <a:pt x="3438537" y="630720"/>
                </a:moveTo>
                <a:lnTo>
                  <a:pt x="3438067" y="629602"/>
                </a:lnTo>
                <a:lnTo>
                  <a:pt x="3436213" y="627735"/>
                </a:lnTo>
                <a:lnTo>
                  <a:pt x="3435083" y="627278"/>
                </a:lnTo>
                <a:lnTo>
                  <a:pt x="3432454" y="627278"/>
                </a:lnTo>
                <a:lnTo>
                  <a:pt x="3431336" y="627735"/>
                </a:lnTo>
                <a:lnTo>
                  <a:pt x="3429470" y="629602"/>
                </a:lnTo>
                <a:lnTo>
                  <a:pt x="3429012" y="630720"/>
                </a:lnTo>
                <a:lnTo>
                  <a:pt x="3429012" y="633349"/>
                </a:lnTo>
                <a:lnTo>
                  <a:pt x="3429470" y="634479"/>
                </a:lnTo>
                <a:lnTo>
                  <a:pt x="3431336" y="636333"/>
                </a:lnTo>
                <a:lnTo>
                  <a:pt x="3432454" y="636803"/>
                </a:lnTo>
                <a:lnTo>
                  <a:pt x="3435083" y="636803"/>
                </a:lnTo>
                <a:lnTo>
                  <a:pt x="3436213" y="636333"/>
                </a:lnTo>
                <a:lnTo>
                  <a:pt x="3438067" y="634479"/>
                </a:lnTo>
                <a:lnTo>
                  <a:pt x="3438537" y="633349"/>
                </a:lnTo>
                <a:lnTo>
                  <a:pt x="3438537" y="630720"/>
                </a:lnTo>
                <a:close/>
              </a:path>
              <a:path w="7106284" h="636904">
                <a:moveTo>
                  <a:pt x="3438537" y="3441"/>
                </a:moveTo>
                <a:lnTo>
                  <a:pt x="3438067" y="2324"/>
                </a:lnTo>
                <a:lnTo>
                  <a:pt x="3436213" y="457"/>
                </a:lnTo>
                <a:lnTo>
                  <a:pt x="3435083" y="0"/>
                </a:lnTo>
                <a:lnTo>
                  <a:pt x="3432454" y="0"/>
                </a:lnTo>
                <a:lnTo>
                  <a:pt x="3431336" y="457"/>
                </a:lnTo>
                <a:lnTo>
                  <a:pt x="3429470" y="2324"/>
                </a:lnTo>
                <a:lnTo>
                  <a:pt x="3429012" y="3441"/>
                </a:lnTo>
                <a:lnTo>
                  <a:pt x="3429012" y="6070"/>
                </a:lnTo>
                <a:lnTo>
                  <a:pt x="3429470" y="7200"/>
                </a:lnTo>
                <a:lnTo>
                  <a:pt x="3431336" y="9055"/>
                </a:lnTo>
                <a:lnTo>
                  <a:pt x="3432454" y="9525"/>
                </a:lnTo>
                <a:lnTo>
                  <a:pt x="3435083" y="9525"/>
                </a:lnTo>
                <a:lnTo>
                  <a:pt x="3436213" y="9055"/>
                </a:lnTo>
                <a:lnTo>
                  <a:pt x="3438067" y="7200"/>
                </a:lnTo>
                <a:lnTo>
                  <a:pt x="3438537" y="6070"/>
                </a:lnTo>
                <a:lnTo>
                  <a:pt x="3438537" y="3441"/>
                </a:lnTo>
                <a:close/>
              </a:path>
              <a:path w="7106284" h="636904">
                <a:moveTo>
                  <a:pt x="3486162" y="630720"/>
                </a:moveTo>
                <a:lnTo>
                  <a:pt x="3485692" y="629602"/>
                </a:lnTo>
                <a:lnTo>
                  <a:pt x="3483838" y="627735"/>
                </a:lnTo>
                <a:lnTo>
                  <a:pt x="3482708" y="627278"/>
                </a:lnTo>
                <a:lnTo>
                  <a:pt x="3480079" y="627278"/>
                </a:lnTo>
                <a:lnTo>
                  <a:pt x="3478961" y="627735"/>
                </a:lnTo>
                <a:lnTo>
                  <a:pt x="3477095" y="629602"/>
                </a:lnTo>
                <a:lnTo>
                  <a:pt x="3476637" y="630720"/>
                </a:lnTo>
                <a:lnTo>
                  <a:pt x="3476637" y="633349"/>
                </a:lnTo>
                <a:lnTo>
                  <a:pt x="3477095" y="634479"/>
                </a:lnTo>
                <a:lnTo>
                  <a:pt x="3478961" y="636333"/>
                </a:lnTo>
                <a:lnTo>
                  <a:pt x="3480079" y="636803"/>
                </a:lnTo>
                <a:lnTo>
                  <a:pt x="3482708" y="636803"/>
                </a:lnTo>
                <a:lnTo>
                  <a:pt x="3483838" y="636333"/>
                </a:lnTo>
                <a:lnTo>
                  <a:pt x="3485692" y="634479"/>
                </a:lnTo>
                <a:lnTo>
                  <a:pt x="3486162" y="633349"/>
                </a:lnTo>
                <a:lnTo>
                  <a:pt x="3486162" y="630720"/>
                </a:lnTo>
                <a:close/>
              </a:path>
              <a:path w="7106284" h="636904">
                <a:moveTo>
                  <a:pt x="3486162" y="3441"/>
                </a:moveTo>
                <a:lnTo>
                  <a:pt x="3485692" y="2324"/>
                </a:lnTo>
                <a:lnTo>
                  <a:pt x="3483838" y="457"/>
                </a:lnTo>
                <a:lnTo>
                  <a:pt x="3482708" y="0"/>
                </a:lnTo>
                <a:lnTo>
                  <a:pt x="3480079" y="0"/>
                </a:lnTo>
                <a:lnTo>
                  <a:pt x="3478961" y="457"/>
                </a:lnTo>
                <a:lnTo>
                  <a:pt x="3477095" y="2324"/>
                </a:lnTo>
                <a:lnTo>
                  <a:pt x="3476637" y="3441"/>
                </a:lnTo>
                <a:lnTo>
                  <a:pt x="3476637" y="6070"/>
                </a:lnTo>
                <a:lnTo>
                  <a:pt x="3477095" y="7200"/>
                </a:lnTo>
                <a:lnTo>
                  <a:pt x="3478961" y="9055"/>
                </a:lnTo>
                <a:lnTo>
                  <a:pt x="3480079" y="9525"/>
                </a:lnTo>
                <a:lnTo>
                  <a:pt x="3482708" y="9525"/>
                </a:lnTo>
                <a:lnTo>
                  <a:pt x="3483838" y="9055"/>
                </a:lnTo>
                <a:lnTo>
                  <a:pt x="3485692" y="7200"/>
                </a:lnTo>
                <a:lnTo>
                  <a:pt x="3486162" y="6070"/>
                </a:lnTo>
                <a:lnTo>
                  <a:pt x="3486162" y="3441"/>
                </a:lnTo>
                <a:close/>
              </a:path>
              <a:path w="7106284" h="636904">
                <a:moveTo>
                  <a:pt x="3533787" y="630720"/>
                </a:moveTo>
                <a:lnTo>
                  <a:pt x="3533317" y="629602"/>
                </a:lnTo>
                <a:lnTo>
                  <a:pt x="3531463" y="627735"/>
                </a:lnTo>
                <a:lnTo>
                  <a:pt x="3530333" y="627278"/>
                </a:lnTo>
                <a:lnTo>
                  <a:pt x="3527704" y="627278"/>
                </a:lnTo>
                <a:lnTo>
                  <a:pt x="3526586" y="627735"/>
                </a:lnTo>
                <a:lnTo>
                  <a:pt x="3524720" y="629602"/>
                </a:lnTo>
                <a:lnTo>
                  <a:pt x="3524262" y="630720"/>
                </a:lnTo>
                <a:lnTo>
                  <a:pt x="3524262" y="633349"/>
                </a:lnTo>
                <a:lnTo>
                  <a:pt x="3524720" y="634479"/>
                </a:lnTo>
                <a:lnTo>
                  <a:pt x="3526586" y="636333"/>
                </a:lnTo>
                <a:lnTo>
                  <a:pt x="3527704" y="636803"/>
                </a:lnTo>
                <a:lnTo>
                  <a:pt x="3530333" y="636803"/>
                </a:lnTo>
                <a:lnTo>
                  <a:pt x="3531463" y="636333"/>
                </a:lnTo>
                <a:lnTo>
                  <a:pt x="3533317" y="634479"/>
                </a:lnTo>
                <a:lnTo>
                  <a:pt x="3533787" y="633349"/>
                </a:lnTo>
                <a:lnTo>
                  <a:pt x="3533787" y="630720"/>
                </a:lnTo>
                <a:close/>
              </a:path>
              <a:path w="7106284" h="636904">
                <a:moveTo>
                  <a:pt x="3533787" y="3441"/>
                </a:moveTo>
                <a:lnTo>
                  <a:pt x="3533317" y="2324"/>
                </a:lnTo>
                <a:lnTo>
                  <a:pt x="3531463" y="457"/>
                </a:lnTo>
                <a:lnTo>
                  <a:pt x="3530333" y="0"/>
                </a:lnTo>
                <a:lnTo>
                  <a:pt x="3527704" y="0"/>
                </a:lnTo>
                <a:lnTo>
                  <a:pt x="3526586" y="457"/>
                </a:lnTo>
                <a:lnTo>
                  <a:pt x="3524720" y="2324"/>
                </a:lnTo>
                <a:lnTo>
                  <a:pt x="3524262" y="3441"/>
                </a:lnTo>
                <a:lnTo>
                  <a:pt x="3524262" y="6070"/>
                </a:lnTo>
                <a:lnTo>
                  <a:pt x="3524720" y="7200"/>
                </a:lnTo>
                <a:lnTo>
                  <a:pt x="3526586" y="9055"/>
                </a:lnTo>
                <a:lnTo>
                  <a:pt x="3527704" y="9525"/>
                </a:lnTo>
                <a:lnTo>
                  <a:pt x="3530333" y="9525"/>
                </a:lnTo>
                <a:lnTo>
                  <a:pt x="3531463" y="9055"/>
                </a:lnTo>
                <a:lnTo>
                  <a:pt x="3533317" y="7200"/>
                </a:lnTo>
                <a:lnTo>
                  <a:pt x="3533787" y="6070"/>
                </a:lnTo>
                <a:lnTo>
                  <a:pt x="3533787" y="3441"/>
                </a:lnTo>
                <a:close/>
              </a:path>
              <a:path w="7106284" h="636904">
                <a:moveTo>
                  <a:pt x="3581412" y="630720"/>
                </a:moveTo>
                <a:lnTo>
                  <a:pt x="3580942" y="629602"/>
                </a:lnTo>
                <a:lnTo>
                  <a:pt x="3579088" y="627735"/>
                </a:lnTo>
                <a:lnTo>
                  <a:pt x="3577958" y="627278"/>
                </a:lnTo>
                <a:lnTo>
                  <a:pt x="3575329" y="627278"/>
                </a:lnTo>
                <a:lnTo>
                  <a:pt x="3574211" y="627735"/>
                </a:lnTo>
                <a:lnTo>
                  <a:pt x="3572345" y="629602"/>
                </a:lnTo>
                <a:lnTo>
                  <a:pt x="3571887" y="630720"/>
                </a:lnTo>
                <a:lnTo>
                  <a:pt x="3571887" y="633349"/>
                </a:lnTo>
                <a:lnTo>
                  <a:pt x="3572345" y="634479"/>
                </a:lnTo>
                <a:lnTo>
                  <a:pt x="3574211" y="636333"/>
                </a:lnTo>
                <a:lnTo>
                  <a:pt x="3575329" y="636803"/>
                </a:lnTo>
                <a:lnTo>
                  <a:pt x="3577958" y="636803"/>
                </a:lnTo>
                <a:lnTo>
                  <a:pt x="3579088" y="636333"/>
                </a:lnTo>
                <a:lnTo>
                  <a:pt x="3580942" y="634479"/>
                </a:lnTo>
                <a:lnTo>
                  <a:pt x="3581412" y="633349"/>
                </a:lnTo>
                <a:lnTo>
                  <a:pt x="3581412" y="630720"/>
                </a:lnTo>
                <a:close/>
              </a:path>
              <a:path w="7106284" h="636904">
                <a:moveTo>
                  <a:pt x="3581412" y="3441"/>
                </a:moveTo>
                <a:lnTo>
                  <a:pt x="3580942" y="2324"/>
                </a:lnTo>
                <a:lnTo>
                  <a:pt x="3579088" y="457"/>
                </a:lnTo>
                <a:lnTo>
                  <a:pt x="3577958" y="0"/>
                </a:lnTo>
                <a:lnTo>
                  <a:pt x="3575329" y="0"/>
                </a:lnTo>
                <a:lnTo>
                  <a:pt x="3574211" y="457"/>
                </a:lnTo>
                <a:lnTo>
                  <a:pt x="3572345" y="2324"/>
                </a:lnTo>
                <a:lnTo>
                  <a:pt x="3571887" y="3441"/>
                </a:lnTo>
                <a:lnTo>
                  <a:pt x="3571887" y="6070"/>
                </a:lnTo>
                <a:lnTo>
                  <a:pt x="3572345" y="7200"/>
                </a:lnTo>
                <a:lnTo>
                  <a:pt x="3574211" y="9055"/>
                </a:lnTo>
                <a:lnTo>
                  <a:pt x="3575329" y="9525"/>
                </a:lnTo>
                <a:lnTo>
                  <a:pt x="3577958" y="9525"/>
                </a:lnTo>
                <a:lnTo>
                  <a:pt x="3579088" y="9055"/>
                </a:lnTo>
                <a:lnTo>
                  <a:pt x="3580942" y="7200"/>
                </a:lnTo>
                <a:lnTo>
                  <a:pt x="3581412" y="6070"/>
                </a:lnTo>
                <a:lnTo>
                  <a:pt x="3581412" y="3441"/>
                </a:lnTo>
                <a:close/>
              </a:path>
              <a:path w="7106284" h="636904">
                <a:moveTo>
                  <a:pt x="3629037" y="630720"/>
                </a:moveTo>
                <a:lnTo>
                  <a:pt x="3628567" y="629602"/>
                </a:lnTo>
                <a:lnTo>
                  <a:pt x="3626713" y="627735"/>
                </a:lnTo>
                <a:lnTo>
                  <a:pt x="3625583" y="627278"/>
                </a:lnTo>
                <a:lnTo>
                  <a:pt x="3622954" y="627278"/>
                </a:lnTo>
                <a:lnTo>
                  <a:pt x="3621836" y="627735"/>
                </a:lnTo>
                <a:lnTo>
                  <a:pt x="3619970" y="629602"/>
                </a:lnTo>
                <a:lnTo>
                  <a:pt x="3619512" y="630720"/>
                </a:lnTo>
                <a:lnTo>
                  <a:pt x="3619512" y="633349"/>
                </a:lnTo>
                <a:lnTo>
                  <a:pt x="3619970" y="634479"/>
                </a:lnTo>
                <a:lnTo>
                  <a:pt x="3621836" y="636333"/>
                </a:lnTo>
                <a:lnTo>
                  <a:pt x="3622954" y="636803"/>
                </a:lnTo>
                <a:lnTo>
                  <a:pt x="3625583" y="636803"/>
                </a:lnTo>
                <a:lnTo>
                  <a:pt x="3626713" y="636333"/>
                </a:lnTo>
                <a:lnTo>
                  <a:pt x="3628567" y="634479"/>
                </a:lnTo>
                <a:lnTo>
                  <a:pt x="3629037" y="633349"/>
                </a:lnTo>
                <a:lnTo>
                  <a:pt x="3629037" y="630720"/>
                </a:lnTo>
                <a:close/>
              </a:path>
              <a:path w="7106284" h="636904">
                <a:moveTo>
                  <a:pt x="3629037" y="3441"/>
                </a:moveTo>
                <a:lnTo>
                  <a:pt x="3628567" y="2324"/>
                </a:lnTo>
                <a:lnTo>
                  <a:pt x="3626713" y="457"/>
                </a:lnTo>
                <a:lnTo>
                  <a:pt x="3625583" y="0"/>
                </a:lnTo>
                <a:lnTo>
                  <a:pt x="3622954" y="0"/>
                </a:lnTo>
                <a:lnTo>
                  <a:pt x="3621836" y="457"/>
                </a:lnTo>
                <a:lnTo>
                  <a:pt x="3619970" y="2324"/>
                </a:lnTo>
                <a:lnTo>
                  <a:pt x="3619512" y="3441"/>
                </a:lnTo>
                <a:lnTo>
                  <a:pt x="3619512" y="6070"/>
                </a:lnTo>
                <a:lnTo>
                  <a:pt x="3619970" y="7200"/>
                </a:lnTo>
                <a:lnTo>
                  <a:pt x="3621836" y="9055"/>
                </a:lnTo>
                <a:lnTo>
                  <a:pt x="3622954" y="9525"/>
                </a:lnTo>
                <a:lnTo>
                  <a:pt x="3625583" y="9525"/>
                </a:lnTo>
                <a:lnTo>
                  <a:pt x="3626713" y="9055"/>
                </a:lnTo>
                <a:lnTo>
                  <a:pt x="3628567" y="7200"/>
                </a:lnTo>
                <a:lnTo>
                  <a:pt x="3629037" y="6070"/>
                </a:lnTo>
                <a:lnTo>
                  <a:pt x="3629037" y="3441"/>
                </a:lnTo>
                <a:close/>
              </a:path>
              <a:path w="7106284" h="636904">
                <a:moveTo>
                  <a:pt x="3676662" y="630720"/>
                </a:moveTo>
                <a:lnTo>
                  <a:pt x="3676192" y="629602"/>
                </a:lnTo>
                <a:lnTo>
                  <a:pt x="3674338" y="627735"/>
                </a:lnTo>
                <a:lnTo>
                  <a:pt x="3673208" y="627278"/>
                </a:lnTo>
                <a:lnTo>
                  <a:pt x="3670579" y="627278"/>
                </a:lnTo>
                <a:lnTo>
                  <a:pt x="3669461" y="627735"/>
                </a:lnTo>
                <a:lnTo>
                  <a:pt x="3667595" y="629602"/>
                </a:lnTo>
                <a:lnTo>
                  <a:pt x="3667137" y="630720"/>
                </a:lnTo>
                <a:lnTo>
                  <a:pt x="3667137" y="633349"/>
                </a:lnTo>
                <a:lnTo>
                  <a:pt x="3667595" y="634479"/>
                </a:lnTo>
                <a:lnTo>
                  <a:pt x="3669461" y="636333"/>
                </a:lnTo>
                <a:lnTo>
                  <a:pt x="3670579" y="636803"/>
                </a:lnTo>
                <a:lnTo>
                  <a:pt x="3673208" y="636803"/>
                </a:lnTo>
                <a:lnTo>
                  <a:pt x="3674338" y="636333"/>
                </a:lnTo>
                <a:lnTo>
                  <a:pt x="3676192" y="634479"/>
                </a:lnTo>
                <a:lnTo>
                  <a:pt x="3676662" y="633349"/>
                </a:lnTo>
                <a:lnTo>
                  <a:pt x="3676662" y="630720"/>
                </a:lnTo>
                <a:close/>
              </a:path>
              <a:path w="7106284" h="636904">
                <a:moveTo>
                  <a:pt x="3676662" y="3441"/>
                </a:moveTo>
                <a:lnTo>
                  <a:pt x="3676192" y="2324"/>
                </a:lnTo>
                <a:lnTo>
                  <a:pt x="3674338" y="457"/>
                </a:lnTo>
                <a:lnTo>
                  <a:pt x="3673208" y="0"/>
                </a:lnTo>
                <a:lnTo>
                  <a:pt x="3670579" y="0"/>
                </a:lnTo>
                <a:lnTo>
                  <a:pt x="3669461" y="457"/>
                </a:lnTo>
                <a:lnTo>
                  <a:pt x="3667595" y="2324"/>
                </a:lnTo>
                <a:lnTo>
                  <a:pt x="3667137" y="3441"/>
                </a:lnTo>
                <a:lnTo>
                  <a:pt x="3667137" y="6070"/>
                </a:lnTo>
                <a:lnTo>
                  <a:pt x="3667595" y="7200"/>
                </a:lnTo>
                <a:lnTo>
                  <a:pt x="3669461" y="9055"/>
                </a:lnTo>
                <a:lnTo>
                  <a:pt x="3670579" y="9525"/>
                </a:lnTo>
                <a:lnTo>
                  <a:pt x="3673208" y="9525"/>
                </a:lnTo>
                <a:lnTo>
                  <a:pt x="3674338" y="9055"/>
                </a:lnTo>
                <a:lnTo>
                  <a:pt x="3676192" y="7200"/>
                </a:lnTo>
                <a:lnTo>
                  <a:pt x="3676662" y="6070"/>
                </a:lnTo>
                <a:lnTo>
                  <a:pt x="3676662" y="3441"/>
                </a:lnTo>
                <a:close/>
              </a:path>
              <a:path w="7106284" h="636904">
                <a:moveTo>
                  <a:pt x="3724287" y="630720"/>
                </a:moveTo>
                <a:lnTo>
                  <a:pt x="3723817" y="629602"/>
                </a:lnTo>
                <a:lnTo>
                  <a:pt x="3721963" y="627735"/>
                </a:lnTo>
                <a:lnTo>
                  <a:pt x="3720833" y="627278"/>
                </a:lnTo>
                <a:lnTo>
                  <a:pt x="3718204" y="627278"/>
                </a:lnTo>
                <a:lnTo>
                  <a:pt x="3717086" y="627735"/>
                </a:lnTo>
                <a:lnTo>
                  <a:pt x="3715220" y="629602"/>
                </a:lnTo>
                <a:lnTo>
                  <a:pt x="3714762" y="630720"/>
                </a:lnTo>
                <a:lnTo>
                  <a:pt x="3714762" y="633349"/>
                </a:lnTo>
                <a:lnTo>
                  <a:pt x="3715220" y="634479"/>
                </a:lnTo>
                <a:lnTo>
                  <a:pt x="3717086" y="636333"/>
                </a:lnTo>
                <a:lnTo>
                  <a:pt x="3718204" y="636803"/>
                </a:lnTo>
                <a:lnTo>
                  <a:pt x="3720833" y="636803"/>
                </a:lnTo>
                <a:lnTo>
                  <a:pt x="3721963" y="636333"/>
                </a:lnTo>
                <a:lnTo>
                  <a:pt x="3723817" y="634479"/>
                </a:lnTo>
                <a:lnTo>
                  <a:pt x="3724287" y="633349"/>
                </a:lnTo>
                <a:lnTo>
                  <a:pt x="3724287" y="630720"/>
                </a:lnTo>
                <a:close/>
              </a:path>
              <a:path w="7106284" h="636904">
                <a:moveTo>
                  <a:pt x="3724287" y="3441"/>
                </a:moveTo>
                <a:lnTo>
                  <a:pt x="3723817" y="2324"/>
                </a:lnTo>
                <a:lnTo>
                  <a:pt x="3721963" y="457"/>
                </a:lnTo>
                <a:lnTo>
                  <a:pt x="3720833" y="0"/>
                </a:lnTo>
                <a:lnTo>
                  <a:pt x="3718204" y="0"/>
                </a:lnTo>
                <a:lnTo>
                  <a:pt x="3717086" y="457"/>
                </a:lnTo>
                <a:lnTo>
                  <a:pt x="3715220" y="2324"/>
                </a:lnTo>
                <a:lnTo>
                  <a:pt x="3714762" y="3441"/>
                </a:lnTo>
                <a:lnTo>
                  <a:pt x="3714762" y="6070"/>
                </a:lnTo>
                <a:lnTo>
                  <a:pt x="3715220" y="7200"/>
                </a:lnTo>
                <a:lnTo>
                  <a:pt x="3717086" y="9055"/>
                </a:lnTo>
                <a:lnTo>
                  <a:pt x="3718204" y="9525"/>
                </a:lnTo>
                <a:lnTo>
                  <a:pt x="3720833" y="9525"/>
                </a:lnTo>
                <a:lnTo>
                  <a:pt x="3721963" y="9055"/>
                </a:lnTo>
                <a:lnTo>
                  <a:pt x="3723817" y="7200"/>
                </a:lnTo>
                <a:lnTo>
                  <a:pt x="3724287" y="6070"/>
                </a:lnTo>
                <a:lnTo>
                  <a:pt x="3724287" y="3441"/>
                </a:lnTo>
                <a:close/>
              </a:path>
              <a:path w="7106284" h="636904">
                <a:moveTo>
                  <a:pt x="3771912" y="630720"/>
                </a:moveTo>
                <a:lnTo>
                  <a:pt x="3771442" y="629602"/>
                </a:lnTo>
                <a:lnTo>
                  <a:pt x="3769588" y="627735"/>
                </a:lnTo>
                <a:lnTo>
                  <a:pt x="3768458" y="627278"/>
                </a:lnTo>
                <a:lnTo>
                  <a:pt x="3765829" y="627278"/>
                </a:lnTo>
                <a:lnTo>
                  <a:pt x="3764711" y="627735"/>
                </a:lnTo>
                <a:lnTo>
                  <a:pt x="3762845" y="629602"/>
                </a:lnTo>
                <a:lnTo>
                  <a:pt x="3762387" y="630720"/>
                </a:lnTo>
                <a:lnTo>
                  <a:pt x="3762387" y="633349"/>
                </a:lnTo>
                <a:lnTo>
                  <a:pt x="3762845" y="634479"/>
                </a:lnTo>
                <a:lnTo>
                  <a:pt x="3764711" y="636333"/>
                </a:lnTo>
                <a:lnTo>
                  <a:pt x="3765829" y="636803"/>
                </a:lnTo>
                <a:lnTo>
                  <a:pt x="3768458" y="636803"/>
                </a:lnTo>
                <a:lnTo>
                  <a:pt x="3769588" y="636333"/>
                </a:lnTo>
                <a:lnTo>
                  <a:pt x="3771442" y="634479"/>
                </a:lnTo>
                <a:lnTo>
                  <a:pt x="3771912" y="633349"/>
                </a:lnTo>
                <a:lnTo>
                  <a:pt x="3771912" y="630720"/>
                </a:lnTo>
                <a:close/>
              </a:path>
              <a:path w="7106284" h="636904">
                <a:moveTo>
                  <a:pt x="3771912" y="3441"/>
                </a:moveTo>
                <a:lnTo>
                  <a:pt x="3771442" y="2324"/>
                </a:lnTo>
                <a:lnTo>
                  <a:pt x="3769588" y="457"/>
                </a:lnTo>
                <a:lnTo>
                  <a:pt x="3768458" y="0"/>
                </a:lnTo>
                <a:lnTo>
                  <a:pt x="3765829" y="0"/>
                </a:lnTo>
                <a:lnTo>
                  <a:pt x="3764711" y="457"/>
                </a:lnTo>
                <a:lnTo>
                  <a:pt x="3762845" y="2324"/>
                </a:lnTo>
                <a:lnTo>
                  <a:pt x="3762387" y="3441"/>
                </a:lnTo>
                <a:lnTo>
                  <a:pt x="3762387" y="6070"/>
                </a:lnTo>
                <a:lnTo>
                  <a:pt x="3762845" y="7200"/>
                </a:lnTo>
                <a:lnTo>
                  <a:pt x="3764711" y="9055"/>
                </a:lnTo>
                <a:lnTo>
                  <a:pt x="3765829" y="9525"/>
                </a:lnTo>
                <a:lnTo>
                  <a:pt x="3768458" y="9525"/>
                </a:lnTo>
                <a:lnTo>
                  <a:pt x="3769588" y="9055"/>
                </a:lnTo>
                <a:lnTo>
                  <a:pt x="3771442" y="7200"/>
                </a:lnTo>
                <a:lnTo>
                  <a:pt x="3771912" y="6070"/>
                </a:lnTo>
                <a:lnTo>
                  <a:pt x="3771912" y="3441"/>
                </a:lnTo>
                <a:close/>
              </a:path>
              <a:path w="7106284" h="636904">
                <a:moveTo>
                  <a:pt x="3819537" y="630720"/>
                </a:moveTo>
                <a:lnTo>
                  <a:pt x="3819067" y="629602"/>
                </a:lnTo>
                <a:lnTo>
                  <a:pt x="3817213" y="627735"/>
                </a:lnTo>
                <a:lnTo>
                  <a:pt x="3816083" y="627278"/>
                </a:lnTo>
                <a:lnTo>
                  <a:pt x="3813454" y="627278"/>
                </a:lnTo>
                <a:lnTo>
                  <a:pt x="3812336" y="627735"/>
                </a:lnTo>
                <a:lnTo>
                  <a:pt x="3810470" y="629602"/>
                </a:lnTo>
                <a:lnTo>
                  <a:pt x="3810012" y="630720"/>
                </a:lnTo>
                <a:lnTo>
                  <a:pt x="3810012" y="633349"/>
                </a:lnTo>
                <a:lnTo>
                  <a:pt x="3810470" y="634479"/>
                </a:lnTo>
                <a:lnTo>
                  <a:pt x="3812336" y="636333"/>
                </a:lnTo>
                <a:lnTo>
                  <a:pt x="3813454" y="636803"/>
                </a:lnTo>
                <a:lnTo>
                  <a:pt x="3816083" y="636803"/>
                </a:lnTo>
                <a:lnTo>
                  <a:pt x="3817213" y="636333"/>
                </a:lnTo>
                <a:lnTo>
                  <a:pt x="3819067" y="634479"/>
                </a:lnTo>
                <a:lnTo>
                  <a:pt x="3819537" y="633349"/>
                </a:lnTo>
                <a:lnTo>
                  <a:pt x="3819537" y="630720"/>
                </a:lnTo>
                <a:close/>
              </a:path>
              <a:path w="7106284" h="636904">
                <a:moveTo>
                  <a:pt x="3819537" y="3441"/>
                </a:moveTo>
                <a:lnTo>
                  <a:pt x="3819067" y="2324"/>
                </a:lnTo>
                <a:lnTo>
                  <a:pt x="3817213" y="457"/>
                </a:lnTo>
                <a:lnTo>
                  <a:pt x="3816083" y="0"/>
                </a:lnTo>
                <a:lnTo>
                  <a:pt x="3813454" y="0"/>
                </a:lnTo>
                <a:lnTo>
                  <a:pt x="3812336" y="457"/>
                </a:lnTo>
                <a:lnTo>
                  <a:pt x="3810470" y="2324"/>
                </a:lnTo>
                <a:lnTo>
                  <a:pt x="3810012" y="3441"/>
                </a:lnTo>
                <a:lnTo>
                  <a:pt x="3810012" y="6070"/>
                </a:lnTo>
                <a:lnTo>
                  <a:pt x="3810470" y="7200"/>
                </a:lnTo>
                <a:lnTo>
                  <a:pt x="3812336" y="9055"/>
                </a:lnTo>
                <a:lnTo>
                  <a:pt x="3813454" y="9525"/>
                </a:lnTo>
                <a:lnTo>
                  <a:pt x="3816083" y="9525"/>
                </a:lnTo>
                <a:lnTo>
                  <a:pt x="3817213" y="9055"/>
                </a:lnTo>
                <a:lnTo>
                  <a:pt x="3819067" y="7200"/>
                </a:lnTo>
                <a:lnTo>
                  <a:pt x="3819537" y="6070"/>
                </a:lnTo>
                <a:lnTo>
                  <a:pt x="3819537" y="3441"/>
                </a:lnTo>
                <a:close/>
              </a:path>
              <a:path w="7106284" h="636904">
                <a:moveTo>
                  <a:pt x="3867162" y="630720"/>
                </a:moveTo>
                <a:lnTo>
                  <a:pt x="3866692" y="629602"/>
                </a:lnTo>
                <a:lnTo>
                  <a:pt x="3864838" y="627735"/>
                </a:lnTo>
                <a:lnTo>
                  <a:pt x="3863708" y="627278"/>
                </a:lnTo>
                <a:lnTo>
                  <a:pt x="3861079" y="627278"/>
                </a:lnTo>
                <a:lnTo>
                  <a:pt x="3859961" y="627735"/>
                </a:lnTo>
                <a:lnTo>
                  <a:pt x="3858095" y="629602"/>
                </a:lnTo>
                <a:lnTo>
                  <a:pt x="3857637" y="630720"/>
                </a:lnTo>
                <a:lnTo>
                  <a:pt x="3857637" y="633349"/>
                </a:lnTo>
                <a:lnTo>
                  <a:pt x="3858095" y="634479"/>
                </a:lnTo>
                <a:lnTo>
                  <a:pt x="3859961" y="636333"/>
                </a:lnTo>
                <a:lnTo>
                  <a:pt x="3861079" y="636803"/>
                </a:lnTo>
                <a:lnTo>
                  <a:pt x="3863708" y="636803"/>
                </a:lnTo>
                <a:lnTo>
                  <a:pt x="3864838" y="636333"/>
                </a:lnTo>
                <a:lnTo>
                  <a:pt x="3866692" y="634479"/>
                </a:lnTo>
                <a:lnTo>
                  <a:pt x="3867162" y="633349"/>
                </a:lnTo>
                <a:lnTo>
                  <a:pt x="3867162" y="630720"/>
                </a:lnTo>
                <a:close/>
              </a:path>
              <a:path w="7106284" h="636904">
                <a:moveTo>
                  <a:pt x="3867162" y="3441"/>
                </a:moveTo>
                <a:lnTo>
                  <a:pt x="3866692" y="2324"/>
                </a:lnTo>
                <a:lnTo>
                  <a:pt x="3864838" y="457"/>
                </a:lnTo>
                <a:lnTo>
                  <a:pt x="3863708" y="0"/>
                </a:lnTo>
                <a:lnTo>
                  <a:pt x="3861079" y="0"/>
                </a:lnTo>
                <a:lnTo>
                  <a:pt x="3859961" y="457"/>
                </a:lnTo>
                <a:lnTo>
                  <a:pt x="3858095" y="2324"/>
                </a:lnTo>
                <a:lnTo>
                  <a:pt x="3857637" y="3441"/>
                </a:lnTo>
                <a:lnTo>
                  <a:pt x="3857637" y="6070"/>
                </a:lnTo>
                <a:lnTo>
                  <a:pt x="3858095" y="7200"/>
                </a:lnTo>
                <a:lnTo>
                  <a:pt x="3859961" y="9055"/>
                </a:lnTo>
                <a:lnTo>
                  <a:pt x="3861079" y="9525"/>
                </a:lnTo>
                <a:lnTo>
                  <a:pt x="3863708" y="9525"/>
                </a:lnTo>
                <a:lnTo>
                  <a:pt x="3864838" y="9055"/>
                </a:lnTo>
                <a:lnTo>
                  <a:pt x="3866692" y="7200"/>
                </a:lnTo>
                <a:lnTo>
                  <a:pt x="3867162" y="6070"/>
                </a:lnTo>
                <a:lnTo>
                  <a:pt x="3867162" y="3441"/>
                </a:lnTo>
                <a:close/>
              </a:path>
              <a:path w="7106284" h="636904">
                <a:moveTo>
                  <a:pt x="3914787" y="630720"/>
                </a:moveTo>
                <a:lnTo>
                  <a:pt x="3914317" y="629602"/>
                </a:lnTo>
                <a:lnTo>
                  <a:pt x="3912463" y="627735"/>
                </a:lnTo>
                <a:lnTo>
                  <a:pt x="3911333" y="627278"/>
                </a:lnTo>
                <a:lnTo>
                  <a:pt x="3908704" y="627278"/>
                </a:lnTo>
                <a:lnTo>
                  <a:pt x="3907586" y="627735"/>
                </a:lnTo>
                <a:lnTo>
                  <a:pt x="3905720" y="629602"/>
                </a:lnTo>
                <a:lnTo>
                  <a:pt x="3905262" y="630720"/>
                </a:lnTo>
                <a:lnTo>
                  <a:pt x="3905262" y="633349"/>
                </a:lnTo>
                <a:lnTo>
                  <a:pt x="3905720" y="634479"/>
                </a:lnTo>
                <a:lnTo>
                  <a:pt x="3907586" y="636333"/>
                </a:lnTo>
                <a:lnTo>
                  <a:pt x="3908704" y="636803"/>
                </a:lnTo>
                <a:lnTo>
                  <a:pt x="3911333" y="636803"/>
                </a:lnTo>
                <a:lnTo>
                  <a:pt x="3912463" y="636333"/>
                </a:lnTo>
                <a:lnTo>
                  <a:pt x="3914317" y="634479"/>
                </a:lnTo>
                <a:lnTo>
                  <a:pt x="3914787" y="633349"/>
                </a:lnTo>
                <a:lnTo>
                  <a:pt x="3914787" y="630720"/>
                </a:lnTo>
                <a:close/>
              </a:path>
              <a:path w="7106284" h="636904">
                <a:moveTo>
                  <a:pt x="3914787" y="3441"/>
                </a:moveTo>
                <a:lnTo>
                  <a:pt x="3914317" y="2324"/>
                </a:lnTo>
                <a:lnTo>
                  <a:pt x="3912463" y="457"/>
                </a:lnTo>
                <a:lnTo>
                  <a:pt x="3911333" y="0"/>
                </a:lnTo>
                <a:lnTo>
                  <a:pt x="3908704" y="0"/>
                </a:lnTo>
                <a:lnTo>
                  <a:pt x="3907586" y="457"/>
                </a:lnTo>
                <a:lnTo>
                  <a:pt x="3905720" y="2324"/>
                </a:lnTo>
                <a:lnTo>
                  <a:pt x="3905262" y="3441"/>
                </a:lnTo>
                <a:lnTo>
                  <a:pt x="3905262" y="6070"/>
                </a:lnTo>
                <a:lnTo>
                  <a:pt x="3905720" y="7200"/>
                </a:lnTo>
                <a:lnTo>
                  <a:pt x="3907586" y="9055"/>
                </a:lnTo>
                <a:lnTo>
                  <a:pt x="3908704" y="9525"/>
                </a:lnTo>
                <a:lnTo>
                  <a:pt x="3911333" y="9525"/>
                </a:lnTo>
                <a:lnTo>
                  <a:pt x="3912463" y="9055"/>
                </a:lnTo>
                <a:lnTo>
                  <a:pt x="3914317" y="7200"/>
                </a:lnTo>
                <a:lnTo>
                  <a:pt x="3914787" y="6070"/>
                </a:lnTo>
                <a:lnTo>
                  <a:pt x="3914787" y="3441"/>
                </a:lnTo>
                <a:close/>
              </a:path>
              <a:path w="7106284" h="636904">
                <a:moveTo>
                  <a:pt x="3962412" y="630720"/>
                </a:moveTo>
                <a:lnTo>
                  <a:pt x="3961942" y="629602"/>
                </a:lnTo>
                <a:lnTo>
                  <a:pt x="3960088" y="627735"/>
                </a:lnTo>
                <a:lnTo>
                  <a:pt x="3958958" y="627278"/>
                </a:lnTo>
                <a:lnTo>
                  <a:pt x="3956329" y="627278"/>
                </a:lnTo>
                <a:lnTo>
                  <a:pt x="3955211" y="627735"/>
                </a:lnTo>
                <a:lnTo>
                  <a:pt x="3953345" y="629602"/>
                </a:lnTo>
                <a:lnTo>
                  <a:pt x="3952887" y="630720"/>
                </a:lnTo>
                <a:lnTo>
                  <a:pt x="3952887" y="633349"/>
                </a:lnTo>
                <a:lnTo>
                  <a:pt x="3953345" y="634479"/>
                </a:lnTo>
                <a:lnTo>
                  <a:pt x="3955211" y="636333"/>
                </a:lnTo>
                <a:lnTo>
                  <a:pt x="3956329" y="636803"/>
                </a:lnTo>
                <a:lnTo>
                  <a:pt x="3958958" y="636803"/>
                </a:lnTo>
                <a:lnTo>
                  <a:pt x="3960088" y="636333"/>
                </a:lnTo>
                <a:lnTo>
                  <a:pt x="3961942" y="634479"/>
                </a:lnTo>
                <a:lnTo>
                  <a:pt x="3962412" y="633349"/>
                </a:lnTo>
                <a:lnTo>
                  <a:pt x="3962412" y="630720"/>
                </a:lnTo>
                <a:close/>
              </a:path>
              <a:path w="7106284" h="636904">
                <a:moveTo>
                  <a:pt x="3962412" y="3441"/>
                </a:moveTo>
                <a:lnTo>
                  <a:pt x="3961942" y="2324"/>
                </a:lnTo>
                <a:lnTo>
                  <a:pt x="3960088" y="457"/>
                </a:lnTo>
                <a:lnTo>
                  <a:pt x="3958958" y="0"/>
                </a:lnTo>
                <a:lnTo>
                  <a:pt x="3956329" y="0"/>
                </a:lnTo>
                <a:lnTo>
                  <a:pt x="3955211" y="457"/>
                </a:lnTo>
                <a:lnTo>
                  <a:pt x="3953345" y="2324"/>
                </a:lnTo>
                <a:lnTo>
                  <a:pt x="3952887" y="3441"/>
                </a:lnTo>
                <a:lnTo>
                  <a:pt x="3952887" y="6070"/>
                </a:lnTo>
                <a:lnTo>
                  <a:pt x="3953345" y="7200"/>
                </a:lnTo>
                <a:lnTo>
                  <a:pt x="3955211" y="9055"/>
                </a:lnTo>
                <a:lnTo>
                  <a:pt x="3956329" y="9525"/>
                </a:lnTo>
                <a:lnTo>
                  <a:pt x="3958958" y="9525"/>
                </a:lnTo>
                <a:lnTo>
                  <a:pt x="3960088" y="9055"/>
                </a:lnTo>
                <a:lnTo>
                  <a:pt x="3961942" y="7200"/>
                </a:lnTo>
                <a:lnTo>
                  <a:pt x="3962412" y="6070"/>
                </a:lnTo>
                <a:lnTo>
                  <a:pt x="3962412" y="3441"/>
                </a:lnTo>
                <a:close/>
              </a:path>
              <a:path w="7106284" h="636904">
                <a:moveTo>
                  <a:pt x="4010037" y="630720"/>
                </a:moveTo>
                <a:lnTo>
                  <a:pt x="4009567" y="629602"/>
                </a:lnTo>
                <a:lnTo>
                  <a:pt x="4007713" y="627735"/>
                </a:lnTo>
                <a:lnTo>
                  <a:pt x="4006583" y="627278"/>
                </a:lnTo>
                <a:lnTo>
                  <a:pt x="4003954" y="627278"/>
                </a:lnTo>
                <a:lnTo>
                  <a:pt x="4002836" y="627735"/>
                </a:lnTo>
                <a:lnTo>
                  <a:pt x="4000970" y="629602"/>
                </a:lnTo>
                <a:lnTo>
                  <a:pt x="4000512" y="630720"/>
                </a:lnTo>
                <a:lnTo>
                  <a:pt x="4000512" y="633349"/>
                </a:lnTo>
                <a:lnTo>
                  <a:pt x="4000970" y="634479"/>
                </a:lnTo>
                <a:lnTo>
                  <a:pt x="4002836" y="636333"/>
                </a:lnTo>
                <a:lnTo>
                  <a:pt x="4003954" y="636803"/>
                </a:lnTo>
                <a:lnTo>
                  <a:pt x="4006583" y="636803"/>
                </a:lnTo>
                <a:lnTo>
                  <a:pt x="4007713" y="636333"/>
                </a:lnTo>
                <a:lnTo>
                  <a:pt x="4009567" y="634479"/>
                </a:lnTo>
                <a:lnTo>
                  <a:pt x="4010037" y="633349"/>
                </a:lnTo>
                <a:lnTo>
                  <a:pt x="4010037" y="630720"/>
                </a:lnTo>
                <a:close/>
              </a:path>
              <a:path w="7106284" h="636904">
                <a:moveTo>
                  <a:pt x="4010037" y="3441"/>
                </a:moveTo>
                <a:lnTo>
                  <a:pt x="4009567" y="2324"/>
                </a:lnTo>
                <a:lnTo>
                  <a:pt x="4007713" y="457"/>
                </a:lnTo>
                <a:lnTo>
                  <a:pt x="4006583" y="0"/>
                </a:lnTo>
                <a:lnTo>
                  <a:pt x="4003954" y="0"/>
                </a:lnTo>
                <a:lnTo>
                  <a:pt x="4002836" y="457"/>
                </a:lnTo>
                <a:lnTo>
                  <a:pt x="4000970" y="2324"/>
                </a:lnTo>
                <a:lnTo>
                  <a:pt x="4000512" y="3441"/>
                </a:lnTo>
                <a:lnTo>
                  <a:pt x="4000512" y="6070"/>
                </a:lnTo>
                <a:lnTo>
                  <a:pt x="4000970" y="7200"/>
                </a:lnTo>
                <a:lnTo>
                  <a:pt x="4002836" y="9055"/>
                </a:lnTo>
                <a:lnTo>
                  <a:pt x="4003954" y="9525"/>
                </a:lnTo>
                <a:lnTo>
                  <a:pt x="4006583" y="9525"/>
                </a:lnTo>
                <a:lnTo>
                  <a:pt x="4007713" y="9055"/>
                </a:lnTo>
                <a:lnTo>
                  <a:pt x="4009567" y="7200"/>
                </a:lnTo>
                <a:lnTo>
                  <a:pt x="4010037" y="6070"/>
                </a:lnTo>
                <a:lnTo>
                  <a:pt x="4010037" y="3441"/>
                </a:lnTo>
                <a:close/>
              </a:path>
              <a:path w="7106284" h="636904">
                <a:moveTo>
                  <a:pt x="4057662" y="630720"/>
                </a:moveTo>
                <a:lnTo>
                  <a:pt x="4057192" y="629602"/>
                </a:lnTo>
                <a:lnTo>
                  <a:pt x="4055338" y="627735"/>
                </a:lnTo>
                <a:lnTo>
                  <a:pt x="4054208" y="627278"/>
                </a:lnTo>
                <a:lnTo>
                  <a:pt x="4051579" y="627278"/>
                </a:lnTo>
                <a:lnTo>
                  <a:pt x="4050461" y="627735"/>
                </a:lnTo>
                <a:lnTo>
                  <a:pt x="4048595" y="629602"/>
                </a:lnTo>
                <a:lnTo>
                  <a:pt x="4048137" y="630720"/>
                </a:lnTo>
                <a:lnTo>
                  <a:pt x="4048137" y="633349"/>
                </a:lnTo>
                <a:lnTo>
                  <a:pt x="4048595" y="634479"/>
                </a:lnTo>
                <a:lnTo>
                  <a:pt x="4050461" y="636333"/>
                </a:lnTo>
                <a:lnTo>
                  <a:pt x="4051579" y="636803"/>
                </a:lnTo>
                <a:lnTo>
                  <a:pt x="4054208" y="636803"/>
                </a:lnTo>
                <a:lnTo>
                  <a:pt x="4055338" y="636333"/>
                </a:lnTo>
                <a:lnTo>
                  <a:pt x="4057192" y="634479"/>
                </a:lnTo>
                <a:lnTo>
                  <a:pt x="4057662" y="633349"/>
                </a:lnTo>
                <a:lnTo>
                  <a:pt x="4057662" y="630720"/>
                </a:lnTo>
                <a:close/>
              </a:path>
              <a:path w="7106284" h="636904">
                <a:moveTo>
                  <a:pt x="4057662" y="3441"/>
                </a:moveTo>
                <a:lnTo>
                  <a:pt x="4057192" y="2324"/>
                </a:lnTo>
                <a:lnTo>
                  <a:pt x="4055338" y="457"/>
                </a:lnTo>
                <a:lnTo>
                  <a:pt x="4054208" y="0"/>
                </a:lnTo>
                <a:lnTo>
                  <a:pt x="4051579" y="0"/>
                </a:lnTo>
                <a:lnTo>
                  <a:pt x="4050461" y="457"/>
                </a:lnTo>
                <a:lnTo>
                  <a:pt x="4048595" y="2324"/>
                </a:lnTo>
                <a:lnTo>
                  <a:pt x="4048137" y="3441"/>
                </a:lnTo>
                <a:lnTo>
                  <a:pt x="4048137" y="6070"/>
                </a:lnTo>
                <a:lnTo>
                  <a:pt x="4048595" y="7200"/>
                </a:lnTo>
                <a:lnTo>
                  <a:pt x="4050461" y="9055"/>
                </a:lnTo>
                <a:lnTo>
                  <a:pt x="4051579" y="9525"/>
                </a:lnTo>
                <a:lnTo>
                  <a:pt x="4054208" y="9525"/>
                </a:lnTo>
                <a:lnTo>
                  <a:pt x="4055338" y="9055"/>
                </a:lnTo>
                <a:lnTo>
                  <a:pt x="4057192" y="7200"/>
                </a:lnTo>
                <a:lnTo>
                  <a:pt x="4057662" y="6070"/>
                </a:lnTo>
                <a:lnTo>
                  <a:pt x="4057662" y="3441"/>
                </a:lnTo>
                <a:close/>
              </a:path>
              <a:path w="7106284" h="636904">
                <a:moveTo>
                  <a:pt x="4105287" y="630720"/>
                </a:moveTo>
                <a:lnTo>
                  <a:pt x="4104817" y="629602"/>
                </a:lnTo>
                <a:lnTo>
                  <a:pt x="4102963" y="627735"/>
                </a:lnTo>
                <a:lnTo>
                  <a:pt x="4101833" y="627278"/>
                </a:lnTo>
                <a:lnTo>
                  <a:pt x="4099204" y="627278"/>
                </a:lnTo>
                <a:lnTo>
                  <a:pt x="4098086" y="627735"/>
                </a:lnTo>
                <a:lnTo>
                  <a:pt x="4096220" y="629602"/>
                </a:lnTo>
                <a:lnTo>
                  <a:pt x="4095762" y="630720"/>
                </a:lnTo>
                <a:lnTo>
                  <a:pt x="4095762" y="633349"/>
                </a:lnTo>
                <a:lnTo>
                  <a:pt x="4096220" y="634479"/>
                </a:lnTo>
                <a:lnTo>
                  <a:pt x="4098086" y="636333"/>
                </a:lnTo>
                <a:lnTo>
                  <a:pt x="4099204" y="636803"/>
                </a:lnTo>
                <a:lnTo>
                  <a:pt x="4101833" y="636803"/>
                </a:lnTo>
                <a:lnTo>
                  <a:pt x="4102963" y="636333"/>
                </a:lnTo>
                <a:lnTo>
                  <a:pt x="4104817" y="634479"/>
                </a:lnTo>
                <a:lnTo>
                  <a:pt x="4105287" y="633349"/>
                </a:lnTo>
                <a:lnTo>
                  <a:pt x="4105287" y="630720"/>
                </a:lnTo>
                <a:close/>
              </a:path>
              <a:path w="7106284" h="636904">
                <a:moveTo>
                  <a:pt x="4105287" y="3441"/>
                </a:moveTo>
                <a:lnTo>
                  <a:pt x="4104817" y="2324"/>
                </a:lnTo>
                <a:lnTo>
                  <a:pt x="4102963" y="457"/>
                </a:lnTo>
                <a:lnTo>
                  <a:pt x="4101833" y="0"/>
                </a:lnTo>
                <a:lnTo>
                  <a:pt x="4099204" y="0"/>
                </a:lnTo>
                <a:lnTo>
                  <a:pt x="4098086" y="457"/>
                </a:lnTo>
                <a:lnTo>
                  <a:pt x="4096220" y="2324"/>
                </a:lnTo>
                <a:lnTo>
                  <a:pt x="4095762" y="3441"/>
                </a:lnTo>
                <a:lnTo>
                  <a:pt x="4095762" y="6070"/>
                </a:lnTo>
                <a:lnTo>
                  <a:pt x="4096220" y="7200"/>
                </a:lnTo>
                <a:lnTo>
                  <a:pt x="4098086" y="9055"/>
                </a:lnTo>
                <a:lnTo>
                  <a:pt x="4099204" y="9525"/>
                </a:lnTo>
                <a:lnTo>
                  <a:pt x="4101833" y="9525"/>
                </a:lnTo>
                <a:lnTo>
                  <a:pt x="4102963" y="9055"/>
                </a:lnTo>
                <a:lnTo>
                  <a:pt x="4104817" y="7200"/>
                </a:lnTo>
                <a:lnTo>
                  <a:pt x="4105287" y="6070"/>
                </a:lnTo>
                <a:lnTo>
                  <a:pt x="4105287" y="3441"/>
                </a:lnTo>
                <a:close/>
              </a:path>
              <a:path w="7106284" h="636904">
                <a:moveTo>
                  <a:pt x="4152912" y="630720"/>
                </a:moveTo>
                <a:lnTo>
                  <a:pt x="4152442" y="629602"/>
                </a:lnTo>
                <a:lnTo>
                  <a:pt x="4150588" y="627735"/>
                </a:lnTo>
                <a:lnTo>
                  <a:pt x="4149458" y="627278"/>
                </a:lnTo>
                <a:lnTo>
                  <a:pt x="4146829" y="627278"/>
                </a:lnTo>
                <a:lnTo>
                  <a:pt x="4145711" y="627735"/>
                </a:lnTo>
                <a:lnTo>
                  <a:pt x="4143845" y="629602"/>
                </a:lnTo>
                <a:lnTo>
                  <a:pt x="4143387" y="630720"/>
                </a:lnTo>
                <a:lnTo>
                  <a:pt x="4143387" y="633349"/>
                </a:lnTo>
                <a:lnTo>
                  <a:pt x="4143845" y="634479"/>
                </a:lnTo>
                <a:lnTo>
                  <a:pt x="4145711" y="636333"/>
                </a:lnTo>
                <a:lnTo>
                  <a:pt x="4146829" y="636803"/>
                </a:lnTo>
                <a:lnTo>
                  <a:pt x="4149458" y="636803"/>
                </a:lnTo>
                <a:lnTo>
                  <a:pt x="4150588" y="636333"/>
                </a:lnTo>
                <a:lnTo>
                  <a:pt x="4152442" y="634479"/>
                </a:lnTo>
                <a:lnTo>
                  <a:pt x="4152912" y="633349"/>
                </a:lnTo>
                <a:lnTo>
                  <a:pt x="4152912" y="630720"/>
                </a:lnTo>
                <a:close/>
              </a:path>
              <a:path w="7106284" h="636904">
                <a:moveTo>
                  <a:pt x="4152912" y="3441"/>
                </a:moveTo>
                <a:lnTo>
                  <a:pt x="4152442" y="2324"/>
                </a:lnTo>
                <a:lnTo>
                  <a:pt x="4150588" y="457"/>
                </a:lnTo>
                <a:lnTo>
                  <a:pt x="4149458" y="0"/>
                </a:lnTo>
                <a:lnTo>
                  <a:pt x="4146829" y="0"/>
                </a:lnTo>
                <a:lnTo>
                  <a:pt x="4145711" y="457"/>
                </a:lnTo>
                <a:lnTo>
                  <a:pt x="4143845" y="2324"/>
                </a:lnTo>
                <a:lnTo>
                  <a:pt x="4143387" y="3441"/>
                </a:lnTo>
                <a:lnTo>
                  <a:pt x="4143387" y="6070"/>
                </a:lnTo>
                <a:lnTo>
                  <a:pt x="4143845" y="7200"/>
                </a:lnTo>
                <a:lnTo>
                  <a:pt x="4145711" y="9055"/>
                </a:lnTo>
                <a:lnTo>
                  <a:pt x="4146829" y="9525"/>
                </a:lnTo>
                <a:lnTo>
                  <a:pt x="4149458" y="9525"/>
                </a:lnTo>
                <a:lnTo>
                  <a:pt x="4150588" y="9055"/>
                </a:lnTo>
                <a:lnTo>
                  <a:pt x="4152442" y="7200"/>
                </a:lnTo>
                <a:lnTo>
                  <a:pt x="4152912" y="6070"/>
                </a:lnTo>
                <a:lnTo>
                  <a:pt x="4152912" y="3441"/>
                </a:lnTo>
                <a:close/>
              </a:path>
              <a:path w="7106284" h="636904">
                <a:moveTo>
                  <a:pt x="4200537" y="630720"/>
                </a:moveTo>
                <a:lnTo>
                  <a:pt x="4200067" y="629602"/>
                </a:lnTo>
                <a:lnTo>
                  <a:pt x="4198213" y="627735"/>
                </a:lnTo>
                <a:lnTo>
                  <a:pt x="4197083" y="627278"/>
                </a:lnTo>
                <a:lnTo>
                  <a:pt x="4194454" y="627278"/>
                </a:lnTo>
                <a:lnTo>
                  <a:pt x="4193336" y="627735"/>
                </a:lnTo>
                <a:lnTo>
                  <a:pt x="4191470" y="629602"/>
                </a:lnTo>
                <a:lnTo>
                  <a:pt x="4191012" y="630720"/>
                </a:lnTo>
                <a:lnTo>
                  <a:pt x="4191012" y="633349"/>
                </a:lnTo>
                <a:lnTo>
                  <a:pt x="4191470" y="634479"/>
                </a:lnTo>
                <a:lnTo>
                  <a:pt x="4193336" y="636333"/>
                </a:lnTo>
                <a:lnTo>
                  <a:pt x="4194454" y="636803"/>
                </a:lnTo>
                <a:lnTo>
                  <a:pt x="4197083" y="636803"/>
                </a:lnTo>
                <a:lnTo>
                  <a:pt x="4198213" y="636333"/>
                </a:lnTo>
                <a:lnTo>
                  <a:pt x="4200067" y="634479"/>
                </a:lnTo>
                <a:lnTo>
                  <a:pt x="4200537" y="633349"/>
                </a:lnTo>
                <a:lnTo>
                  <a:pt x="4200537" y="630720"/>
                </a:lnTo>
                <a:close/>
              </a:path>
              <a:path w="7106284" h="636904">
                <a:moveTo>
                  <a:pt x="4200537" y="3441"/>
                </a:moveTo>
                <a:lnTo>
                  <a:pt x="4200067" y="2324"/>
                </a:lnTo>
                <a:lnTo>
                  <a:pt x="4198213" y="457"/>
                </a:lnTo>
                <a:lnTo>
                  <a:pt x="4197083" y="0"/>
                </a:lnTo>
                <a:lnTo>
                  <a:pt x="4194454" y="0"/>
                </a:lnTo>
                <a:lnTo>
                  <a:pt x="4193336" y="457"/>
                </a:lnTo>
                <a:lnTo>
                  <a:pt x="4191470" y="2324"/>
                </a:lnTo>
                <a:lnTo>
                  <a:pt x="4191012" y="3441"/>
                </a:lnTo>
                <a:lnTo>
                  <a:pt x="4191012" y="6070"/>
                </a:lnTo>
                <a:lnTo>
                  <a:pt x="4191470" y="7200"/>
                </a:lnTo>
                <a:lnTo>
                  <a:pt x="4193336" y="9055"/>
                </a:lnTo>
                <a:lnTo>
                  <a:pt x="4194454" y="9525"/>
                </a:lnTo>
                <a:lnTo>
                  <a:pt x="4197083" y="9525"/>
                </a:lnTo>
                <a:lnTo>
                  <a:pt x="4198213" y="9055"/>
                </a:lnTo>
                <a:lnTo>
                  <a:pt x="4200067" y="7200"/>
                </a:lnTo>
                <a:lnTo>
                  <a:pt x="4200537" y="6070"/>
                </a:lnTo>
                <a:lnTo>
                  <a:pt x="4200537" y="3441"/>
                </a:lnTo>
                <a:close/>
              </a:path>
              <a:path w="7106284" h="636904">
                <a:moveTo>
                  <a:pt x="4248162" y="630720"/>
                </a:moveTo>
                <a:lnTo>
                  <a:pt x="4247693" y="629602"/>
                </a:lnTo>
                <a:lnTo>
                  <a:pt x="4245838" y="627735"/>
                </a:lnTo>
                <a:lnTo>
                  <a:pt x="4244708" y="627278"/>
                </a:lnTo>
                <a:lnTo>
                  <a:pt x="4242079" y="627278"/>
                </a:lnTo>
                <a:lnTo>
                  <a:pt x="4240962" y="627735"/>
                </a:lnTo>
                <a:lnTo>
                  <a:pt x="4239095" y="629602"/>
                </a:lnTo>
                <a:lnTo>
                  <a:pt x="4238637" y="630720"/>
                </a:lnTo>
                <a:lnTo>
                  <a:pt x="4238637" y="633349"/>
                </a:lnTo>
                <a:lnTo>
                  <a:pt x="4239095" y="634479"/>
                </a:lnTo>
                <a:lnTo>
                  <a:pt x="4240962" y="636333"/>
                </a:lnTo>
                <a:lnTo>
                  <a:pt x="4242079" y="636803"/>
                </a:lnTo>
                <a:lnTo>
                  <a:pt x="4244708" y="636803"/>
                </a:lnTo>
                <a:lnTo>
                  <a:pt x="4245838" y="636333"/>
                </a:lnTo>
                <a:lnTo>
                  <a:pt x="4247693" y="634479"/>
                </a:lnTo>
                <a:lnTo>
                  <a:pt x="4248162" y="633349"/>
                </a:lnTo>
                <a:lnTo>
                  <a:pt x="4248162" y="630720"/>
                </a:lnTo>
                <a:close/>
              </a:path>
              <a:path w="7106284" h="636904">
                <a:moveTo>
                  <a:pt x="4248162" y="3441"/>
                </a:moveTo>
                <a:lnTo>
                  <a:pt x="4247693" y="2324"/>
                </a:lnTo>
                <a:lnTo>
                  <a:pt x="4245838" y="457"/>
                </a:lnTo>
                <a:lnTo>
                  <a:pt x="4244708" y="0"/>
                </a:lnTo>
                <a:lnTo>
                  <a:pt x="4242079" y="0"/>
                </a:lnTo>
                <a:lnTo>
                  <a:pt x="4240962" y="457"/>
                </a:lnTo>
                <a:lnTo>
                  <a:pt x="4239095" y="2324"/>
                </a:lnTo>
                <a:lnTo>
                  <a:pt x="4238637" y="3441"/>
                </a:lnTo>
                <a:lnTo>
                  <a:pt x="4238637" y="6070"/>
                </a:lnTo>
                <a:lnTo>
                  <a:pt x="4239095" y="7200"/>
                </a:lnTo>
                <a:lnTo>
                  <a:pt x="4240962" y="9055"/>
                </a:lnTo>
                <a:lnTo>
                  <a:pt x="4242079" y="9525"/>
                </a:lnTo>
                <a:lnTo>
                  <a:pt x="4244708" y="9525"/>
                </a:lnTo>
                <a:lnTo>
                  <a:pt x="4245838" y="9055"/>
                </a:lnTo>
                <a:lnTo>
                  <a:pt x="4247693" y="7200"/>
                </a:lnTo>
                <a:lnTo>
                  <a:pt x="4248162" y="6070"/>
                </a:lnTo>
                <a:lnTo>
                  <a:pt x="4248162" y="3441"/>
                </a:lnTo>
                <a:close/>
              </a:path>
              <a:path w="7106284" h="636904">
                <a:moveTo>
                  <a:pt x="4295787" y="630720"/>
                </a:moveTo>
                <a:lnTo>
                  <a:pt x="4295318" y="629602"/>
                </a:lnTo>
                <a:lnTo>
                  <a:pt x="4293463" y="627735"/>
                </a:lnTo>
                <a:lnTo>
                  <a:pt x="4292333" y="627278"/>
                </a:lnTo>
                <a:lnTo>
                  <a:pt x="4289704" y="627278"/>
                </a:lnTo>
                <a:lnTo>
                  <a:pt x="4288587" y="627735"/>
                </a:lnTo>
                <a:lnTo>
                  <a:pt x="4286720" y="629602"/>
                </a:lnTo>
                <a:lnTo>
                  <a:pt x="4286262" y="630720"/>
                </a:lnTo>
                <a:lnTo>
                  <a:pt x="4286262" y="633349"/>
                </a:lnTo>
                <a:lnTo>
                  <a:pt x="4286720" y="634479"/>
                </a:lnTo>
                <a:lnTo>
                  <a:pt x="4288587" y="636333"/>
                </a:lnTo>
                <a:lnTo>
                  <a:pt x="4289704" y="636803"/>
                </a:lnTo>
                <a:lnTo>
                  <a:pt x="4292333" y="636803"/>
                </a:lnTo>
                <a:lnTo>
                  <a:pt x="4293463" y="636333"/>
                </a:lnTo>
                <a:lnTo>
                  <a:pt x="4295318" y="634479"/>
                </a:lnTo>
                <a:lnTo>
                  <a:pt x="4295787" y="633349"/>
                </a:lnTo>
                <a:lnTo>
                  <a:pt x="4295787" y="630720"/>
                </a:lnTo>
                <a:close/>
              </a:path>
              <a:path w="7106284" h="636904">
                <a:moveTo>
                  <a:pt x="4295787" y="3441"/>
                </a:moveTo>
                <a:lnTo>
                  <a:pt x="4295318" y="2324"/>
                </a:lnTo>
                <a:lnTo>
                  <a:pt x="4293463" y="457"/>
                </a:lnTo>
                <a:lnTo>
                  <a:pt x="4292333" y="0"/>
                </a:lnTo>
                <a:lnTo>
                  <a:pt x="4289704" y="0"/>
                </a:lnTo>
                <a:lnTo>
                  <a:pt x="4288587" y="457"/>
                </a:lnTo>
                <a:lnTo>
                  <a:pt x="4286720" y="2324"/>
                </a:lnTo>
                <a:lnTo>
                  <a:pt x="4286262" y="3441"/>
                </a:lnTo>
                <a:lnTo>
                  <a:pt x="4286262" y="6070"/>
                </a:lnTo>
                <a:lnTo>
                  <a:pt x="4286720" y="7200"/>
                </a:lnTo>
                <a:lnTo>
                  <a:pt x="4288587" y="9055"/>
                </a:lnTo>
                <a:lnTo>
                  <a:pt x="4289704" y="9525"/>
                </a:lnTo>
                <a:lnTo>
                  <a:pt x="4292333" y="9525"/>
                </a:lnTo>
                <a:lnTo>
                  <a:pt x="4293463" y="9055"/>
                </a:lnTo>
                <a:lnTo>
                  <a:pt x="4295318" y="7200"/>
                </a:lnTo>
                <a:lnTo>
                  <a:pt x="4295787" y="6070"/>
                </a:lnTo>
                <a:lnTo>
                  <a:pt x="4295787" y="3441"/>
                </a:lnTo>
                <a:close/>
              </a:path>
              <a:path w="7106284" h="636904">
                <a:moveTo>
                  <a:pt x="4343412" y="630720"/>
                </a:moveTo>
                <a:lnTo>
                  <a:pt x="4342943" y="629602"/>
                </a:lnTo>
                <a:lnTo>
                  <a:pt x="4341088" y="627735"/>
                </a:lnTo>
                <a:lnTo>
                  <a:pt x="4339958" y="627278"/>
                </a:lnTo>
                <a:lnTo>
                  <a:pt x="4337329" y="627278"/>
                </a:lnTo>
                <a:lnTo>
                  <a:pt x="4336212" y="627735"/>
                </a:lnTo>
                <a:lnTo>
                  <a:pt x="4334345" y="629602"/>
                </a:lnTo>
                <a:lnTo>
                  <a:pt x="4333887" y="630720"/>
                </a:lnTo>
                <a:lnTo>
                  <a:pt x="4333887" y="633349"/>
                </a:lnTo>
                <a:lnTo>
                  <a:pt x="4334345" y="634479"/>
                </a:lnTo>
                <a:lnTo>
                  <a:pt x="4336212" y="636333"/>
                </a:lnTo>
                <a:lnTo>
                  <a:pt x="4337329" y="636803"/>
                </a:lnTo>
                <a:lnTo>
                  <a:pt x="4339958" y="636803"/>
                </a:lnTo>
                <a:lnTo>
                  <a:pt x="4341088" y="636333"/>
                </a:lnTo>
                <a:lnTo>
                  <a:pt x="4342943" y="634479"/>
                </a:lnTo>
                <a:lnTo>
                  <a:pt x="4343412" y="633349"/>
                </a:lnTo>
                <a:lnTo>
                  <a:pt x="4343412" y="630720"/>
                </a:lnTo>
                <a:close/>
              </a:path>
              <a:path w="7106284" h="636904">
                <a:moveTo>
                  <a:pt x="4343412" y="3441"/>
                </a:moveTo>
                <a:lnTo>
                  <a:pt x="4342943" y="2324"/>
                </a:lnTo>
                <a:lnTo>
                  <a:pt x="4341088" y="457"/>
                </a:lnTo>
                <a:lnTo>
                  <a:pt x="4339958" y="0"/>
                </a:lnTo>
                <a:lnTo>
                  <a:pt x="4337329" y="0"/>
                </a:lnTo>
                <a:lnTo>
                  <a:pt x="4336212" y="457"/>
                </a:lnTo>
                <a:lnTo>
                  <a:pt x="4334345" y="2324"/>
                </a:lnTo>
                <a:lnTo>
                  <a:pt x="4333887" y="3441"/>
                </a:lnTo>
                <a:lnTo>
                  <a:pt x="4333887" y="6070"/>
                </a:lnTo>
                <a:lnTo>
                  <a:pt x="4334345" y="7200"/>
                </a:lnTo>
                <a:lnTo>
                  <a:pt x="4336212" y="9055"/>
                </a:lnTo>
                <a:lnTo>
                  <a:pt x="4337329" y="9525"/>
                </a:lnTo>
                <a:lnTo>
                  <a:pt x="4339958" y="9525"/>
                </a:lnTo>
                <a:lnTo>
                  <a:pt x="4341088" y="9055"/>
                </a:lnTo>
                <a:lnTo>
                  <a:pt x="4342943" y="7200"/>
                </a:lnTo>
                <a:lnTo>
                  <a:pt x="4343412" y="6070"/>
                </a:lnTo>
                <a:lnTo>
                  <a:pt x="4343412" y="3441"/>
                </a:lnTo>
                <a:close/>
              </a:path>
              <a:path w="7106284" h="636904">
                <a:moveTo>
                  <a:pt x="4391037" y="630720"/>
                </a:moveTo>
                <a:lnTo>
                  <a:pt x="4390568" y="629602"/>
                </a:lnTo>
                <a:lnTo>
                  <a:pt x="4388713" y="627735"/>
                </a:lnTo>
                <a:lnTo>
                  <a:pt x="4387583" y="627278"/>
                </a:lnTo>
                <a:lnTo>
                  <a:pt x="4384954" y="627278"/>
                </a:lnTo>
                <a:lnTo>
                  <a:pt x="4383837" y="627735"/>
                </a:lnTo>
                <a:lnTo>
                  <a:pt x="4381970" y="629602"/>
                </a:lnTo>
                <a:lnTo>
                  <a:pt x="4381512" y="630720"/>
                </a:lnTo>
                <a:lnTo>
                  <a:pt x="4381512" y="633349"/>
                </a:lnTo>
                <a:lnTo>
                  <a:pt x="4381970" y="634479"/>
                </a:lnTo>
                <a:lnTo>
                  <a:pt x="4383837" y="636333"/>
                </a:lnTo>
                <a:lnTo>
                  <a:pt x="4384954" y="636803"/>
                </a:lnTo>
                <a:lnTo>
                  <a:pt x="4387583" y="636803"/>
                </a:lnTo>
                <a:lnTo>
                  <a:pt x="4388713" y="636333"/>
                </a:lnTo>
                <a:lnTo>
                  <a:pt x="4390568" y="634479"/>
                </a:lnTo>
                <a:lnTo>
                  <a:pt x="4391037" y="633349"/>
                </a:lnTo>
                <a:lnTo>
                  <a:pt x="4391037" y="630720"/>
                </a:lnTo>
                <a:close/>
              </a:path>
              <a:path w="7106284" h="636904">
                <a:moveTo>
                  <a:pt x="4391037" y="3441"/>
                </a:moveTo>
                <a:lnTo>
                  <a:pt x="4390568" y="2324"/>
                </a:lnTo>
                <a:lnTo>
                  <a:pt x="4388713" y="457"/>
                </a:lnTo>
                <a:lnTo>
                  <a:pt x="4387583" y="0"/>
                </a:lnTo>
                <a:lnTo>
                  <a:pt x="4384954" y="0"/>
                </a:lnTo>
                <a:lnTo>
                  <a:pt x="4383837" y="457"/>
                </a:lnTo>
                <a:lnTo>
                  <a:pt x="4381970" y="2324"/>
                </a:lnTo>
                <a:lnTo>
                  <a:pt x="4381512" y="3441"/>
                </a:lnTo>
                <a:lnTo>
                  <a:pt x="4381512" y="6070"/>
                </a:lnTo>
                <a:lnTo>
                  <a:pt x="4381970" y="7200"/>
                </a:lnTo>
                <a:lnTo>
                  <a:pt x="4383837" y="9055"/>
                </a:lnTo>
                <a:lnTo>
                  <a:pt x="4384954" y="9525"/>
                </a:lnTo>
                <a:lnTo>
                  <a:pt x="4387583" y="9525"/>
                </a:lnTo>
                <a:lnTo>
                  <a:pt x="4388713" y="9055"/>
                </a:lnTo>
                <a:lnTo>
                  <a:pt x="4390568" y="7200"/>
                </a:lnTo>
                <a:lnTo>
                  <a:pt x="4391037" y="6070"/>
                </a:lnTo>
                <a:lnTo>
                  <a:pt x="4391037" y="3441"/>
                </a:lnTo>
                <a:close/>
              </a:path>
              <a:path w="7106284" h="636904">
                <a:moveTo>
                  <a:pt x="4438662" y="630720"/>
                </a:moveTo>
                <a:lnTo>
                  <a:pt x="4438193" y="629602"/>
                </a:lnTo>
                <a:lnTo>
                  <a:pt x="4436338" y="627735"/>
                </a:lnTo>
                <a:lnTo>
                  <a:pt x="4435208" y="627278"/>
                </a:lnTo>
                <a:lnTo>
                  <a:pt x="4432579" y="627278"/>
                </a:lnTo>
                <a:lnTo>
                  <a:pt x="4431462" y="627735"/>
                </a:lnTo>
                <a:lnTo>
                  <a:pt x="4429595" y="629602"/>
                </a:lnTo>
                <a:lnTo>
                  <a:pt x="4429137" y="630720"/>
                </a:lnTo>
                <a:lnTo>
                  <a:pt x="4429137" y="633349"/>
                </a:lnTo>
                <a:lnTo>
                  <a:pt x="4429595" y="634479"/>
                </a:lnTo>
                <a:lnTo>
                  <a:pt x="4431462" y="636333"/>
                </a:lnTo>
                <a:lnTo>
                  <a:pt x="4432579" y="636803"/>
                </a:lnTo>
                <a:lnTo>
                  <a:pt x="4435208" y="636803"/>
                </a:lnTo>
                <a:lnTo>
                  <a:pt x="4436338" y="636333"/>
                </a:lnTo>
                <a:lnTo>
                  <a:pt x="4438193" y="634479"/>
                </a:lnTo>
                <a:lnTo>
                  <a:pt x="4438662" y="633349"/>
                </a:lnTo>
                <a:lnTo>
                  <a:pt x="4438662" y="630720"/>
                </a:lnTo>
                <a:close/>
              </a:path>
              <a:path w="7106284" h="636904">
                <a:moveTo>
                  <a:pt x="4438662" y="3441"/>
                </a:moveTo>
                <a:lnTo>
                  <a:pt x="4438193" y="2324"/>
                </a:lnTo>
                <a:lnTo>
                  <a:pt x="4436338" y="457"/>
                </a:lnTo>
                <a:lnTo>
                  <a:pt x="4435208" y="0"/>
                </a:lnTo>
                <a:lnTo>
                  <a:pt x="4432579" y="0"/>
                </a:lnTo>
                <a:lnTo>
                  <a:pt x="4431462" y="457"/>
                </a:lnTo>
                <a:lnTo>
                  <a:pt x="4429595" y="2324"/>
                </a:lnTo>
                <a:lnTo>
                  <a:pt x="4429137" y="3441"/>
                </a:lnTo>
                <a:lnTo>
                  <a:pt x="4429137" y="6070"/>
                </a:lnTo>
                <a:lnTo>
                  <a:pt x="4429595" y="7200"/>
                </a:lnTo>
                <a:lnTo>
                  <a:pt x="4431462" y="9055"/>
                </a:lnTo>
                <a:lnTo>
                  <a:pt x="4432579" y="9525"/>
                </a:lnTo>
                <a:lnTo>
                  <a:pt x="4435208" y="9525"/>
                </a:lnTo>
                <a:lnTo>
                  <a:pt x="4436338" y="9055"/>
                </a:lnTo>
                <a:lnTo>
                  <a:pt x="4438193" y="7200"/>
                </a:lnTo>
                <a:lnTo>
                  <a:pt x="4438662" y="6070"/>
                </a:lnTo>
                <a:lnTo>
                  <a:pt x="4438662" y="3441"/>
                </a:lnTo>
                <a:close/>
              </a:path>
              <a:path w="7106284" h="636904">
                <a:moveTo>
                  <a:pt x="4486287" y="630720"/>
                </a:moveTo>
                <a:lnTo>
                  <a:pt x="4485818" y="629602"/>
                </a:lnTo>
                <a:lnTo>
                  <a:pt x="4483963" y="627735"/>
                </a:lnTo>
                <a:lnTo>
                  <a:pt x="4482833" y="627278"/>
                </a:lnTo>
                <a:lnTo>
                  <a:pt x="4480204" y="627278"/>
                </a:lnTo>
                <a:lnTo>
                  <a:pt x="4479087" y="627735"/>
                </a:lnTo>
                <a:lnTo>
                  <a:pt x="4477220" y="629602"/>
                </a:lnTo>
                <a:lnTo>
                  <a:pt x="4476762" y="630720"/>
                </a:lnTo>
                <a:lnTo>
                  <a:pt x="4476762" y="633349"/>
                </a:lnTo>
                <a:lnTo>
                  <a:pt x="4477220" y="634479"/>
                </a:lnTo>
                <a:lnTo>
                  <a:pt x="4479087" y="636333"/>
                </a:lnTo>
                <a:lnTo>
                  <a:pt x="4480204" y="636803"/>
                </a:lnTo>
                <a:lnTo>
                  <a:pt x="4482833" y="636803"/>
                </a:lnTo>
                <a:lnTo>
                  <a:pt x="4483963" y="636333"/>
                </a:lnTo>
                <a:lnTo>
                  <a:pt x="4485818" y="634479"/>
                </a:lnTo>
                <a:lnTo>
                  <a:pt x="4486287" y="633349"/>
                </a:lnTo>
                <a:lnTo>
                  <a:pt x="4486287" y="630720"/>
                </a:lnTo>
                <a:close/>
              </a:path>
              <a:path w="7106284" h="636904">
                <a:moveTo>
                  <a:pt x="4486287" y="3441"/>
                </a:moveTo>
                <a:lnTo>
                  <a:pt x="4485818" y="2324"/>
                </a:lnTo>
                <a:lnTo>
                  <a:pt x="4483963" y="457"/>
                </a:lnTo>
                <a:lnTo>
                  <a:pt x="4482833" y="0"/>
                </a:lnTo>
                <a:lnTo>
                  <a:pt x="4480204" y="0"/>
                </a:lnTo>
                <a:lnTo>
                  <a:pt x="4479087" y="457"/>
                </a:lnTo>
                <a:lnTo>
                  <a:pt x="4477220" y="2324"/>
                </a:lnTo>
                <a:lnTo>
                  <a:pt x="4476762" y="3441"/>
                </a:lnTo>
                <a:lnTo>
                  <a:pt x="4476762" y="6070"/>
                </a:lnTo>
                <a:lnTo>
                  <a:pt x="4477220" y="7200"/>
                </a:lnTo>
                <a:lnTo>
                  <a:pt x="4479087" y="9055"/>
                </a:lnTo>
                <a:lnTo>
                  <a:pt x="4480204" y="9525"/>
                </a:lnTo>
                <a:lnTo>
                  <a:pt x="4482833" y="9525"/>
                </a:lnTo>
                <a:lnTo>
                  <a:pt x="4483963" y="9055"/>
                </a:lnTo>
                <a:lnTo>
                  <a:pt x="4485818" y="7200"/>
                </a:lnTo>
                <a:lnTo>
                  <a:pt x="4486287" y="6070"/>
                </a:lnTo>
                <a:lnTo>
                  <a:pt x="4486287" y="3441"/>
                </a:lnTo>
                <a:close/>
              </a:path>
              <a:path w="7106284" h="636904">
                <a:moveTo>
                  <a:pt x="4533912" y="630720"/>
                </a:moveTo>
                <a:lnTo>
                  <a:pt x="4533443" y="629602"/>
                </a:lnTo>
                <a:lnTo>
                  <a:pt x="4531588" y="627735"/>
                </a:lnTo>
                <a:lnTo>
                  <a:pt x="4530458" y="627278"/>
                </a:lnTo>
                <a:lnTo>
                  <a:pt x="4527829" y="627278"/>
                </a:lnTo>
                <a:lnTo>
                  <a:pt x="4526712" y="627735"/>
                </a:lnTo>
                <a:lnTo>
                  <a:pt x="4524845" y="629602"/>
                </a:lnTo>
                <a:lnTo>
                  <a:pt x="4524387" y="630720"/>
                </a:lnTo>
                <a:lnTo>
                  <a:pt x="4524387" y="633349"/>
                </a:lnTo>
                <a:lnTo>
                  <a:pt x="4524845" y="634479"/>
                </a:lnTo>
                <a:lnTo>
                  <a:pt x="4526712" y="636333"/>
                </a:lnTo>
                <a:lnTo>
                  <a:pt x="4527829" y="636803"/>
                </a:lnTo>
                <a:lnTo>
                  <a:pt x="4530458" y="636803"/>
                </a:lnTo>
                <a:lnTo>
                  <a:pt x="4531588" y="636333"/>
                </a:lnTo>
                <a:lnTo>
                  <a:pt x="4533443" y="634479"/>
                </a:lnTo>
                <a:lnTo>
                  <a:pt x="4533912" y="633349"/>
                </a:lnTo>
                <a:lnTo>
                  <a:pt x="4533912" y="630720"/>
                </a:lnTo>
                <a:close/>
              </a:path>
              <a:path w="7106284" h="636904">
                <a:moveTo>
                  <a:pt x="4533912" y="3441"/>
                </a:moveTo>
                <a:lnTo>
                  <a:pt x="4533443" y="2324"/>
                </a:lnTo>
                <a:lnTo>
                  <a:pt x="4531588" y="457"/>
                </a:lnTo>
                <a:lnTo>
                  <a:pt x="4530458" y="0"/>
                </a:lnTo>
                <a:lnTo>
                  <a:pt x="4527829" y="0"/>
                </a:lnTo>
                <a:lnTo>
                  <a:pt x="4526712" y="457"/>
                </a:lnTo>
                <a:lnTo>
                  <a:pt x="4524845" y="2324"/>
                </a:lnTo>
                <a:lnTo>
                  <a:pt x="4524387" y="3441"/>
                </a:lnTo>
                <a:lnTo>
                  <a:pt x="4524387" y="6070"/>
                </a:lnTo>
                <a:lnTo>
                  <a:pt x="4524845" y="7200"/>
                </a:lnTo>
                <a:lnTo>
                  <a:pt x="4526712" y="9055"/>
                </a:lnTo>
                <a:lnTo>
                  <a:pt x="4527829" y="9525"/>
                </a:lnTo>
                <a:lnTo>
                  <a:pt x="4530458" y="9525"/>
                </a:lnTo>
                <a:lnTo>
                  <a:pt x="4531588" y="9055"/>
                </a:lnTo>
                <a:lnTo>
                  <a:pt x="4533443" y="7200"/>
                </a:lnTo>
                <a:lnTo>
                  <a:pt x="4533912" y="6070"/>
                </a:lnTo>
                <a:lnTo>
                  <a:pt x="4533912" y="3441"/>
                </a:lnTo>
                <a:close/>
              </a:path>
              <a:path w="7106284" h="636904">
                <a:moveTo>
                  <a:pt x="4581537" y="630720"/>
                </a:moveTo>
                <a:lnTo>
                  <a:pt x="4581068" y="629602"/>
                </a:lnTo>
                <a:lnTo>
                  <a:pt x="4579213" y="627735"/>
                </a:lnTo>
                <a:lnTo>
                  <a:pt x="4578083" y="627278"/>
                </a:lnTo>
                <a:lnTo>
                  <a:pt x="4575454" y="627278"/>
                </a:lnTo>
                <a:lnTo>
                  <a:pt x="4574337" y="627735"/>
                </a:lnTo>
                <a:lnTo>
                  <a:pt x="4572470" y="629602"/>
                </a:lnTo>
                <a:lnTo>
                  <a:pt x="4572012" y="630720"/>
                </a:lnTo>
                <a:lnTo>
                  <a:pt x="4572012" y="633349"/>
                </a:lnTo>
                <a:lnTo>
                  <a:pt x="4572470" y="634479"/>
                </a:lnTo>
                <a:lnTo>
                  <a:pt x="4574337" y="636333"/>
                </a:lnTo>
                <a:lnTo>
                  <a:pt x="4575454" y="636803"/>
                </a:lnTo>
                <a:lnTo>
                  <a:pt x="4578083" y="636803"/>
                </a:lnTo>
                <a:lnTo>
                  <a:pt x="4579213" y="636333"/>
                </a:lnTo>
                <a:lnTo>
                  <a:pt x="4581068" y="634479"/>
                </a:lnTo>
                <a:lnTo>
                  <a:pt x="4581537" y="633349"/>
                </a:lnTo>
                <a:lnTo>
                  <a:pt x="4581537" y="630720"/>
                </a:lnTo>
                <a:close/>
              </a:path>
              <a:path w="7106284" h="636904">
                <a:moveTo>
                  <a:pt x="4581537" y="3441"/>
                </a:moveTo>
                <a:lnTo>
                  <a:pt x="4581068" y="2324"/>
                </a:lnTo>
                <a:lnTo>
                  <a:pt x="4579213" y="457"/>
                </a:lnTo>
                <a:lnTo>
                  <a:pt x="4578083" y="0"/>
                </a:lnTo>
                <a:lnTo>
                  <a:pt x="4575454" y="0"/>
                </a:lnTo>
                <a:lnTo>
                  <a:pt x="4574337" y="457"/>
                </a:lnTo>
                <a:lnTo>
                  <a:pt x="4572470" y="2324"/>
                </a:lnTo>
                <a:lnTo>
                  <a:pt x="4572012" y="3441"/>
                </a:lnTo>
                <a:lnTo>
                  <a:pt x="4572012" y="6070"/>
                </a:lnTo>
                <a:lnTo>
                  <a:pt x="4572470" y="7200"/>
                </a:lnTo>
                <a:lnTo>
                  <a:pt x="4574337" y="9055"/>
                </a:lnTo>
                <a:lnTo>
                  <a:pt x="4575454" y="9525"/>
                </a:lnTo>
                <a:lnTo>
                  <a:pt x="4578083" y="9525"/>
                </a:lnTo>
                <a:lnTo>
                  <a:pt x="4579213" y="9055"/>
                </a:lnTo>
                <a:lnTo>
                  <a:pt x="4581068" y="7200"/>
                </a:lnTo>
                <a:lnTo>
                  <a:pt x="4581537" y="6070"/>
                </a:lnTo>
                <a:lnTo>
                  <a:pt x="4581537" y="3441"/>
                </a:lnTo>
                <a:close/>
              </a:path>
              <a:path w="7106284" h="636904">
                <a:moveTo>
                  <a:pt x="4629162" y="630720"/>
                </a:moveTo>
                <a:lnTo>
                  <a:pt x="4628693" y="629602"/>
                </a:lnTo>
                <a:lnTo>
                  <a:pt x="4626838" y="627735"/>
                </a:lnTo>
                <a:lnTo>
                  <a:pt x="4625708" y="627278"/>
                </a:lnTo>
                <a:lnTo>
                  <a:pt x="4623079" y="627278"/>
                </a:lnTo>
                <a:lnTo>
                  <a:pt x="4621962" y="627735"/>
                </a:lnTo>
                <a:lnTo>
                  <a:pt x="4620095" y="629602"/>
                </a:lnTo>
                <a:lnTo>
                  <a:pt x="4619637" y="630720"/>
                </a:lnTo>
                <a:lnTo>
                  <a:pt x="4619637" y="633349"/>
                </a:lnTo>
                <a:lnTo>
                  <a:pt x="4620095" y="634479"/>
                </a:lnTo>
                <a:lnTo>
                  <a:pt x="4621962" y="636333"/>
                </a:lnTo>
                <a:lnTo>
                  <a:pt x="4623079" y="636803"/>
                </a:lnTo>
                <a:lnTo>
                  <a:pt x="4625708" y="636803"/>
                </a:lnTo>
                <a:lnTo>
                  <a:pt x="4626838" y="636333"/>
                </a:lnTo>
                <a:lnTo>
                  <a:pt x="4628693" y="634479"/>
                </a:lnTo>
                <a:lnTo>
                  <a:pt x="4629162" y="633349"/>
                </a:lnTo>
                <a:lnTo>
                  <a:pt x="4629162" y="630720"/>
                </a:lnTo>
                <a:close/>
              </a:path>
              <a:path w="7106284" h="636904">
                <a:moveTo>
                  <a:pt x="4629162" y="3441"/>
                </a:moveTo>
                <a:lnTo>
                  <a:pt x="4628693" y="2324"/>
                </a:lnTo>
                <a:lnTo>
                  <a:pt x="4626838" y="457"/>
                </a:lnTo>
                <a:lnTo>
                  <a:pt x="4625708" y="0"/>
                </a:lnTo>
                <a:lnTo>
                  <a:pt x="4623079" y="0"/>
                </a:lnTo>
                <a:lnTo>
                  <a:pt x="4621962" y="457"/>
                </a:lnTo>
                <a:lnTo>
                  <a:pt x="4620095" y="2324"/>
                </a:lnTo>
                <a:lnTo>
                  <a:pt x="4619637" y="3441"/>
                </a:lnTo>
                <a:lnTo>
                  <a:pt x="4619637" y="6070"/>
                </a:lnTo>
                <a:lnTo>
                  <a:pt x="4620095" y="7200"/>
                </a:lnTo>
                <a:lnTo>
                  <a:pt x="4621962" y="9055"/>
                </a:lnTo>
                <a:lnTo>
                  <a:pt x="4623079" y="9525"/>
                </a:lnTo>
                <a:lnTo>
                  <a:pt x="4625708" y="9525"/>
                </a:lnTo>
                <a:lnTo>
                  <a:pt x="4626838" y="9055"/>
                </a:lnTo>
                <a:lnTo>
                  <a:pt x="4628693" y="7200"/>
                </a:lnTo>
                <a:lnTo>
                  <a:pt x="4629162" y="6070"/>
                </a:lnTo>
                <a:lnTo>
                  <a:pt x="4629162" y="3441"/>
                </a:lnTo>
                <a:close/>
              </a:path>
              <a:path w="7106284" h="636904">
                <a:moveTo>
                  <a:pt x="4676787" y="630720"/>
                </a:moveTo>
                <a:lnTo>
                  <a:pt x="4676318" y="629602"/>
                </a:lnTo>
                <a:lnTo>
                  <a:pt x="4674463" y="627735"/>
                </a:lnTo>
                <a:lnTo>
                  <a:pt x="4673333" y="627278"/>
                </a:lnTo>
                <a:lnTo>
                  <a:pt x="4670704" y="627278"/>
                </a:lnTo>
                <a:lnTo>
                  <a:pt x="4669587" y="627735"/>
                </a:lnTo>
                <a:lnTo>
                  <a:pt x="4667720" y="629602"/>
                </a:lnTo>
                <a:lnTo>
                  <a:pt x="4667262" y="630720"/>
                </a:lnTo>
                <a:lnTo>
                  <a:pt x="4667262" y="633349"/>
                </a:lnTo>
                <a:lnTo>
                  <a:pt x="4667720" y="634479"/>
                </a:lnTo>
                <a:lnTo>
                  <a:pt x="4669587" y="636333"/>
                </a:lnTo>
                <a:lnTo>
                  <a:pt x="4670704" y="636803"/>
                </a:lnTo>
                <a:lnTo>
                  <a:pt x="4673333" y="636803"/>
                </a:lnTo>
                <a:lnTo>
                  <a:pt x="4674463" y="636333"/>
                </a:lnTo>
                <a:lnTo>
                  <a:pt x="4676318" y="634479"/>
                </a:lnTo>
                <a:lnTo>
                  <a:pt x="4676787" y="633349"/>
                </a:lnTo>
                <a:lnTo>
                  <a:pt x="4676787" y="630720"/>
                </a:lnTo>
                <a:close/>
              </a:path>
              <a:path w="7106284" h="636904">
                <a:moveTo>
                  <a:pt x="4676787" y="3441"/>
                </a:moveTo>
                <a:lnTo>
                  <a:pt x="4676318" y="2324"/>
                </a:lnTo>
                <a:lnTo>
                  <a:pt x="4674463" y="457"/>
                </a:lnTo>
                <a:lnTo>
                  <a:pt x="4673333" y="0"/>
                </a:lnTo>
                <a:lnTo>
                  <a:pt x="4670704" y="0"/>
                </a:lnTo>
                <a:lnTo>
                  <a:pt x="4669587" y="457"/>
                </a:lnTo>
                <a:lnTo>
                  <a:pt x="4667720" y="2324"/>
                </a:lnTo>
                <a:lnTo>
                  <a:pt x="4667262" y="3441"/>
                </a:lnTo>
                <a:lnTo>
                  <a:pt x="4667262" y="6070"/>
                </a:lnTo>
                <a:lnTo>
                  <a:pt x="4667720" y="7200"/>
                </a:lnTo>
                <a:lnTo>
                  <a:pt x="4669587" y="9055"/>
                </a:lnTo>
                <a:lnTo>
                  <a:pt x="4670704" y="9525"/>
                </a:lnTo>
                <a:lnTo>
                  <a:pt x="4673333" y="9525"/>
                </a:lnTo>
                <a:lnTo>
                  <a:pt x="4674463" y="9055"/>
                </a:lnTo>
                <a:lnTo>
                  <a:pt x="4676318" y="7200"/>
                </a:lnTo>
                <a:lnTo>
                  <a:pt x="4676787" y="6070"/>
                </a:lnTo>
                <a:lnTo>
                  <a:pt x="4676787" y="3441"/>
                </a:lnTo>
                <a:close/>
              </a:path>
              <a:path w="7106284" h="636904">
                <a:moveTo>
                  <a:pt x="4724412" y="630720"/>
                </a:moveTo>
                <a:lnTo>
                  <a:pt x="4723943" y="629602"/>
                </a:lnTo>
                <a:lnTo>
                  <a:pt x="4722088" y="627735"/>
                </a:lnTo>
                <a:lnTo>
                  <a:pt x="4720958" y="627278"/>
                </a:lnTo>
                <a:lnTo>
                  <a:pt x="4718329" y="627278"/>
                </a:lnTo>
                <a:lnTo>
                  <a:pt x="4717212" y="627735"/>
                </a:lnTo>
                <a:lnTo>
                  <a:pt x="4715345" y="629602"/>
                </a:lnTo>
                <a:lnTo>
                  <a:pt x="4714887" y="630720"/>
                </a:lnTo>
                <a:lnTo>
                  <a:pt x="4714887" y="633349"/>
                </a:lnTo>
                <a:lnTo>
                  <a:pt x="4715345" y="634479"/>
                </a:lnTo>
                <a:lnTo>
                  <a:pt x="4717212" y="636333"/>
                </a:lnTo>
                <a:lnTo>
                  <a:pt x="4718329" y="636803"/>
                </a:lnTo>
                <a:lnTo>
                  <a:pt x="4720958" y="636803"/>
                </a:lnTo>
                <a:lnTo>
                  <a:pt x="4722088" y="636333"/>
                </a:lnTo>
                <a:lnTo>
                  <a:pt x="4723943" y="634479"/>
                </a:lnTo>
                <a:lnTo>
                  <a:pt x="4724412" y="633349"/>
                </a:lnTo>
                <a:lnTo>
                  <a:pt x="4724412" y="630720"/>
                </a:lnTo>
                <a:close/>
              </a:path>
              <a:path w="7106284" h="636904">
                <a:moveTo>
                  <a:pt x="4724412" y="3441"/>
                </a:moveTo>
                <a:lnTo>
                  <a:pt x="4723943" y="2324"/>
                </a:lnTo>
                <a:lnTo>
                  <a:pt x="4722088" y="457"/>
                </a:lnTo>
                <a:lnTo>
                  <a:pt x="4720958" y="0"/>
                </a:lnTo>
                <a:lnTo>
                  <a:pt x="4718329" y="0"/>
                </a:lnTo>
                <a:lnTo>
                  <a:pt x="4717212" y="457"/>
                </a:lnTo>
                <a:lnTo>
                  <a:pt x="4715345" y="2324"/>
                </a:lnTo>
                <a:lnTo>
                  <a:pt x="4714887" y="3441"/>
                </a:lnTo>
                <a:lnTo>
                  <a:pt x="4714887" y="6070"/>
                </a:lnTo>
                <a:lnTo>
                  <a:pt x="4715345" y="7200"/>
                </a:lnTo>
                <a:lnTo>
                  <a:pt x="4717212" y="9055"/>
                </a:lnTo>
                <a:lnTo>
                  <a:pt x="4718329" y="9525"/>
                </a:lnTo>
                <a:lnTo>
                  <a:pt x="4720958" y="9525"/>
                </a:lnTo>
                <a:lnTo>
                  <a:pt x="4722088" y="9055"/>
                </a:lnTo>
                <a:lnTo>
                  <a:pt x="4723943" y="7200"/>
                </a:lnTo>
                <a:lnTo>
                  <a:pt x="4724412" y="6070"/>
                </a:lnTo>
                <a:lnTo>
                  <a:pt x="4724412" y="3441"/>
                </a:lnTo>
                <a:close/>
              </a:path>
              <a:path w="7106284" h="636904">
                <a:moveTo>
                  <a:pt x="4772037" y="630720"/>
                </a:moveTo>
                <a:lnTo>
                  <a:pt x="4771568" y="629602"/>
                </a:lnTo>
                <a:lnTo>
                  <a:pt x="4769713" y="627735"/>
                </a:lnTo>
                <a:lnTo>
                  <a:pt x="4768583" y="627278"/>
                </a:lnTo>
                <a:lnTo>
                  <a:pt x="4765954" y="627278"/>
                </a:lnTo>
                <a:lnTo>
                  <a:pt x="4764837" y="627735"/>
                </a:lnTo>
                <a:lnTo>
                  <a:pt x="4762970" y="629602"/>
                </a:lnTo>
                <a:lnTo>
                  <a:pt x="4762512" y="630720"/>
                </a:lnTo>
                <a:lnTo>
                  <a:pt x="4762512" y="633349"/>
                </a:lnTo>
                <a:lnTo>
                  <a:pt x="4762970" y="634479"/>
                </a:lnTo>
                <a:lnTo>
                  <a:pt x="4764837" y="636333"/>
                </a:lnTo>
                <a:lnTo>
                  <a:pt x="4765954" y="636803"/>
                </a:lnTo>
                <a:lnTo>
                  <a:pt x="4768583" y="636803"/>
                </a:lnTo>
                <a:lnTo>
                  <a:pt x="4769713" y="636333"/>
                </a:lnTo>
                <a:lnTo>
                  <a:pt x="4771568" y="634479"/>
                </a:lnTo>
                <a:lnTo>
                  <a:pt x="4772037" y="633349"/>
                </a:lnTo>
                <a:lnTo>
                  <a:pt x="4772037" y="630720"/>
                </a:lnTo>
                <a:close/>
              </a:path>
              <a:path w="7106284" h="636904">
                <a:moveTo>
                  <a:pt x="4772037" y="3441"/>
                </a:moveTo>
                <a:lnTo>
                  <a:pt x="4771568" y="2324"/>
                </a:lnTo>
                <a:lnTo>
                  <a:pt x="4769713" y="457"/>
                </a:lnTo>
                <a:lnTo>
                  <a:pt x="4768583" y="0"/>
                </a:lnTo>
                <a:lnTo>
                  <a:pt x="4765954" y="0"/>
                </a:lnTo>
                <a:lnTo>
                  <a:pt x="4764837" y="457"/>
                </a:lnTo>
                <a:lnTo>
                  <a:pt x="4762970" y="2324"/>
                </a:lnTo>
                <a:lnTo>
                  <a:pt x="4762512" y="3441"/>
                </a:lnTo>
                <a:lnTo>
                  <a:pt x="4762512" y="6070"/>
                </a:lnTo>
                <a:lnTo>
                  <a:pt x="4762970" y="7200"/>
                </a:lnTo>
                <a:lnTo>
                  <a:pt x="4764837" y="9055"/>
                </a:lnTo>
                <a:lnTo>
                  <a:pt x="4765954" y="9525"/>
                </a:lnTo>
                <a:lnTo>
                  <a:pt x="4768583" y="9525"/>
                </a:lnTo>
                <a:lnTo>
                  <a:pt x="4769713" y="9055"/>
                </a:lnTo>
                <a:lnTo>
                  <a:pt x="4771568" y="7200"/>
                </a:lnTo>
                <a:lnTo>
                  <a:pt x="4772037" y="6070"/>
                </a:lnTo>
                <a:lnTo>
                  <a:pt x="4772037" y="3441"/>
                </a:lnTo>
                <a:close/>
              </a:path>
              <a:path w="7106284" h="636904">
                <a:moveTo>
                  <a:pt x="4819662" y="630720"/>
                </a:moveTo>
                <a:lnTo>
                  <a:pt x="4819193" y="629602"/>
                </a:lnTo>
                <a:lnTo>
                  <a:pt x="4817338" y="627735"/>
                </a:lnTo>
                <a:lnTo>
                  <a:pt x="4816208" y="627278"/>
                </a:lnTo>
                <a:lnTo>
                  <a:pt x="4813579" y="627278"/>
                </a:lnTo>
                <a:lnTo>
                  <a:pt x="4812462" y="627735"/>
                </a:lnTo>
                <a:lnTo>
                  <a:pt x="4810595" y="629602"/>
                </a:lnTo>
                <a:lnTo>
                  <a:pt x="4810137" y="630720"/>
                </a:lnTo>
                <a:lnTo>
                  <a:pt x="4810137" y="633349"/>
                </a:lnTo>
                <a:lnTo>
                  <a:pt x="4810595" y="634479"/>
                </a:lnTo>
                <a:lnTo>
                  <a:pt x="4812462" y="636333"/>
                </a:lnTo>
                <a:lnTo>
                  <a:pt x="4813579" y="636803"/>
                </a:lnTo>
                <a:lnTo>
                  <a:pt x="4816208" y="636803"/>
                </a:lnTo>
                <a:lnTo>
                  <a:pt x="4817338" y="636333"/>
                </a:lnTo>
                <a:lnTo>
                  <a:pt x="4819193" y="634479"/>
                </a:lnTo>
                <a:lnTo>
                  <a:pt x="4819662" y="633349"/>
                </a:lnTo>
                <a:lnTo>
                  <a:pt x="4819662" y="630720"/>
                </a:lnTo>
                <a:close/>
              </a:path>
              <a:path w="7106284" h="636904">
                <a:moveTo>
                  <a:pt x="4819662" y="3441"/>
                </a:moveTo>
                <a:lnTo>
                  <a:pt x="4819193" y="2324"/>
                </a:lnTo>
                <a:lnTo>
                  <a:pt x="4817338" y="457"/>
                </a:lnTo>
                <a:lnTo>
                  <a:pt x="4816208" y="0"/>
                </a:lnTo>
                <a:lnTo>
                  <a:pt x="4813579" y="0"/>
                </a:lnTo>
                <a:lnTo>
                  <a:pt x="4812462" y="457"/>
                </a:lnTo>
                <a:lnTo>
                  <a:pt x="4810595" y="2324"/>
                </a:lnTo>
                <a:lnTo>
                  <a:pt x="4810137" y="3441"/>
                </a:lnTo>
                <a:lnTo>
                  <a:pt x="4810137" y="6070"/>
                </a:lnTo>
                <a:lnTo>
                  <a:pt x="4810595" y="7200"/>
                </a:lnTo>
                <a:lnTo>
                  <a:pt x="4812462" y="9055"/>
                </a:lnTo>
                <a:lnTo>
                  <a:pt x="4813579" y="9525"/>
                </a:lnTo>
                <a:lnTo>
                  <a:pt x="4816208" y="9525"/>
                </a:lnTo>
                <a:lnTo>
                  <a:pt x="4817338" y="9055"/>
                </a:lnTo>
                <a:lnTo>
                  <a:pt x="4819193" y="7200"/>
                </a:lnTo>
                <a:lnTo>
                  <a:pt x="4819662" y="6070"/>
                </a:lnTo>
                <a:lnTo>
                  <a:pt x="4819662" y="3441"/>
                </a:lnTo>
                <a:close/>
              </a:path>
              <a:path w="7106284" h="636904">
                <a:moveTo>
                  <a:pt x="4867287" y="630720"/>
                </a:moveTo>
                <a:lnTo>
                  <a:pt x="4866818" y="629602"/>
                </a:lnTo>
                <a:lnTo>
                  <a:pt x="4864963" y="627735"/>
                </a:lnTo>
                <a:lnTo>
                  <a:pt x="4863833" y="627278"/>
                </a:lnTo>
                <a:lnTo>
                  <a:pt x="4861204" y="627278"/>
                </a:lnTo>
                <a:lnTo>
                  <a:pt x="4860087" y="627735"/>
                </a:lnTo>
                <a:lnTo>
                  <a:pt x="4858220" y="629602"/>
                </a:lnTo>
                <a:lnTo>
                  <a:pt x="4857762" y="630720"/>
                </a:lnTo>
                <a:lnTo>
                  <a:pt x="4857762" y="633349"/>
                </a:lnTo>
                <a:lnTo>
                  <a:pt x="4858220" y="634479"/>
                </a:lnTo>
                <a:lnTo>
                  <a:pt x="4860087" y="636333"/>
                </a:lnTo>
                <a:lnTo>
                  <a:pt x="4861204" y="636803"/>
                </a:lnTo>
                <a:lnTo>
                  <a:pt x="4863833" y="636803"/>
                </a:lnTo>
                <a:lnTo>
                  <a:pt x="4864963" y="636333"/>
                </a:lnTo>
                <a:lnTo>
                  <a:pt x="4866818" y="634479"/>
                </a:lnTo>
                <a:lnTo>
                  <a:pt x="4867287" y="633349"/>
                </a:lnTo>
                <a:lnTo>
                  <a:pt x="4867287" y="630720"/>
                </a:lnTo>
                <a:close/>
              </a:path>
              <a:path w="7106284" h="636904">
                <a:moveTo>
                  <a:pt x="4867287" y="3441"/>
                </a:moveTo>
                <a:lnTo>
                  <a:pt x="4866818" y="2324"/>
                </a:lnTo>
                <a:lnTo>
                  <a:pt x="4864963" y="457"/>
                </a:lnTo>
                <a:lnTo>
                  <a:pt x="4863833" y="0"/>
                </a:lnTo>
                <a:lnTo>
                  <a:pt x="4861204" y="0"/>
                </a:lnTo>
                <a:lnTo>
                  <a:pt x="4860087" y="457"/>
                </a:lnTo>
                <a:lnTo>
                  <a:pt x="4858220" y="2324"/>
                </a:lnTo>
                <a:lnTo>
                  <a:pt x="4857762" y="3441"/>
                </a:lnTo>
                <a:lnTo>
                  <a:pt x="4857762" y="6070"/>
                </a:lnTo>
                <a:lnTo>
                  <a:pt x="4858220" y="7200"/>
                </a:lnTo>
                <a:lnTo>
                  <a:pt x="4860087" y="9055"/>
                </a:lnTo>
                <a:lnTo>
                  <a:pt x="4861204" y="9525"/>
                </a:lnTo>
                <a:lnTo>
                  <a:pt x="4863833" y="9525"/>
                </a:lnTo>
                <a:lnTo>
                  <a:pt x="4864963" y="9055"/>
                </a:lnTo>
                <a:lnTo>
                  <a:pt x="4866818" y="7200"/>
                </a:lnTo>
                <a:lnTo>
                  <a:pt x="4867287" y="6070"/>
                </a:lnTo>
                <a:lnTo>
                  <a:pt x="4867287" y="3441"/>
                </a:lnTo>
                <a:close/>
              </a:path>
              <a:path w="7106284" h="636904">
                <a:moveTo>
                  <a:pt x="4914912" y="630720"/>
                </a:moveTo>
                <a:lnTo>
                  <a:pt x="4914443" y="629602"/>
                </a:lnTo>
                <a:lnTo>
                  <a:pt x="4912588" y="627735"/>
                </a:lnTo>
                <a:lnTo>
                  <a:pt x="4911458" y="627278"/>
                </a:lnTo>
                <a:lnTo>
                  <a:pt x="4908829" y="627278"/>
                </a:lnTo>
                <a:lnTo>
                  <a:pt x="4907712" y="627735"/>
                </a:lnTo>
                <a:lnTo>
                  <a:pt x="4905845" y="629602"/>
                </a:lnTo>
                <a:lnTo>
                  <a:pt x="4905387" y="630720"/>
                </a:lnTo>
                <a:lnTo>
                  <a:pt x="4905387" y="633349"/>
                </a:lnTo>
                <a:lnTo>
                  <a:pt x="4905845" y="634479"/>
                </a:lnTo>
                <a:lnTo>
                  <a:pt x="4907712" y="636333"/>
                </a:lnTo>
                <a:lnTo>
                  <a:pt x="4908829" y="636803"/>
                </a:lnTo>
                <a:lnTo>
                  <a:pt x="4911458" y="636803"/>
                </a:lnTo>
                <a:lnTo>
                  <a:pt x="4912588" y="636333"/>
                </a:lnTo>
                <a:lnTo>
                  <a:pt x="4914443" y="634479"/>
                </a:lnTo>
                <a:lnTo>
                  <a:pt x="4914912" y="633349"/>
                </a:lnTo>
                <a:lnTo>
                  <a:pt x="4914912" y="630720"/>
                </a:lnTo>
                <a:close/>
              </a:path>
              <a:path w="7106284" h="636904">
                <a:moveTo>
                  <a:pt x="4914912" y="3441"/>
                </a:moveTo>
                <a:lnTo>
                  <a:pt x="4914443" y="2324"/>
                </a:lnTo>
                <a:lnTo>
                  <a:pt x="4912588" y="457"/>
                </a:lnTo>
                <a:lnTo>
                  <a:pt x="4911458" y="0"/>
                </a:lnTo>
                <a:lnTo>
                  <a:pt x="4908829" y="0"/>
                </a:lnTo>
                <a:lnTo>
                  <a:pt x="4907712" y="457"/>
                </a:lnTo>
                <a:lnTo>
                  <a:pt x="4905845" y="2324"/>
                </a:lnTo>
                <a:lnTo>
                  <a:pt x="4905387" y="3441"/>
                </a:lnTo>
                <a:lnTo>
                  <a:pt x="4905387" y="6070"/>
                </a:lnTo>
                <a:lnTo>
                  <a:pt x="4905845" y="7200"/>
                </a:lnTo>
                <a:lnTo>
                  <a:pt x="4907712" y="9055"/>
                </a:lnTo>
                <a:lnTo>
                  <a:pt x="4908829" y="9525"/>
                </a:lnTo>
                <a:lnTo>
                  <a:pt x="4911458" y="9525"/>
                </a:lnTo>
                <a:lnTo>
                  <a:pt x="4912588" y="9055"/>
                </a:lnTo>
                <a:lnTo>
                  <a:pt x="4914443" y="7200"/>
                </a:lnTo>
                <a:lnTo>
                  <a:pt x="4914912" y="6070"/>
                </a:lnTo>
                <a:lnTo>
                  <a:pt x="4914912" y="3441"/>
                </a:lnTo>
                <a:close/>
              </a:path>
              <a:path w="7106284" h="636904">
                <a:moveTo>
                  <a:pt x="4962537" y="630720"/>
                </a:moveTo>
                <a:lnTo>
                  <a:pt x="4962068" y="629602"/>
                </a:lnTo>
                <a:lnTo>
                  <a:pt x="4960213" y="627735"/>
                </a:lnTo>
                <a:lnTo>
                  <a:pt x="4959083" y="627278"/>
                </a:lnTo>
                <a:lnTo>
                  <a:pt x="4956454" y="627278"/>
                </a:lnTo>
                <a:lnTo>
                  <a:pt x="4955337" y="627735"/>
                </a:lnTo>
                <a:lnTo>
                  <a:pt x="4953470" y="629602"/>
                </a:lnTo>
                <a:lnTo>
                  <a:pt x="4953012" y="630720"/>
                </a:lnTo>
                <a:lnTo>
                  <a:pt x="4953012" y="633349"/>
                </a:lnTo>
                <a:lnTo>
                  <a:pt x="4953470" y="634479"/>
                </a:lnTo>
                <a:lnTo>
                  <a:pt x="4955337" y="636333"/>
                </a:lnTo>
                <a:lnTo>
                  <a:pt x="4956454" y="636803"/>
                </a:lnTo>
                <a:lnTo>
                  <a:pt x="4959083" y="636803"/>
                </a:lnTo>
                <a:lnTo>
                  <a:pt x="4960213" y="636333"/>
                </a:lnTo>
                <a:lnTo>
                  <a:pt x="4962068" y="634479"/>
                </a:lnTo>
                <a:lnTo>
                  <a:pt x="4962537" y="633349"/>
                </a:lnTo>
                <a:lnTo>
                  <a:pt x="4962537" y="630720"/>
                </a:lnTo>
                <a:close/>
              </a:path>
              <a:path w="7106284" h="636904">
                <a:moveTo>
                  <a:pt x="4962537" y="3441"/>
                </a:moveTo>
                <a:lnTo>
                  <a:pt x="4962068" y="2324"/>
                </a:lnTo>
                <a:lnTo>
                  <a:pt x="4960213" y="457"/>
                </a:lnTo>
                <a:lnTo>
                  <a:pt x="4959083" y="0"/>
                </a:lnTo>
                <a:lnTo>
                  <a:pt x="4956454" y="0"/>
                </a:lnTo>
                <a:lnTo>
                  <a:pt x="4955337" y="457"/>
                </a:lnTo>
                <a:lnTo>
                  <a:pt x="4953470" y="2324"/>
                </a:lnTo>
                <a:lnTo>
                  <a:pt x="4953012" y="3441"/>
                </a:lnTo>
                <a:lnTo>
                  <a:pt x="4953012" y="6070"/>
                </a:lnTo>
                <a:lnTo>
                  <a:pt x="4953470" y="7200"/>
                </a:lnTo>
                <a:lnTo>
                  <a:pt x="4955337" y="9055"/>
                </a:lnTo>
                <a:lnTo>
                  <a:pt x="4956454" y="9525"/>
                </a:lnTo>
                <a:lnTo>
                  <a:pt x="4959083" y="9525"/>
                </a:lnTo>
                <a:lnTo>
                  <a:pt x="4960213" y="9055"/>
                </a:lnTo>
                <a:lnTo>
                  <a:pt x="4962068" y="7200"/>
                </a:lnTo>
                <a:lnTo>
                  <a:pt x="4962537" y="6070"/>
                </a:lnTo>
                <a:lnTo>
                  <a:pt x="4962537" y="3441"/>
                </a:lnTo>
                <a:close/>
              </a:path>
              <a:path w="7106284" h="636904">
                <a:moveTo>
                  <a:pt x="5010162" y="630720"/>
                </a:moveTo>
                <a:lnTo>
                  <a:pt x="5009693" y="629602"/>
                </a:lnTo>
                <a:lnTo>
                  <a:pt x="5007838" y="627735"/>
                </a:lnTo>
                <a:lnTo>
                  <a:pt x="5006708" y="627278"/>
                </a:lnTo>
                <a:lnTo>
                  <a:pt x="5004079" y="627278"/>
                </a:lnTo>
                <a:lnTo>
                  <a:pt x="5002962" y="627735"/>
                </a:lnTo>
                <a:lnTo>
                  <a:pt x="5001095" y="629602"/>
                </a:lnTo>
                <a:lnTo>
                  <a:pt x="5000637" y="630720"/>
                </a:lnTo>
                <a:lnTo>
                  <a:pt x="5000637" y="633349"/>
                </a:lnTo>
                <a:lnTo>
                  <a:pt x="5001095" y="634479"/>
                </a:lnTo>
                <a:lnTo>
                  <a:pt x="5002962" y="636333"/>
                </a:lnTo>
                <a:lnTo>
                  <a:pt x="5004079" y="636803"/>
                </a:lnTo>
                <a:lnTo>
                  <a:pt x="5006708" y="636803"/>
                </a:lnTo>
                <a:lnTo>
                  <a:pt x="5007838" y="636333"/>
                </a:lnTo>
                <a:lnTo>
                  <a:pt x="5009693" y="634479"/>
                </a:lnTo>
                <a:lnTo>
                  <a:pt x="5010162" y="633349"/>
                </a:lnTo>
                <a:lnTo>
                  <a:pt x="5010162" y="630720"/>
                </a:lnTo>
                <a:close/>
              </a:path>
              <a:path w="7106284" h="636904">
                <a:moveTo>
                  <a:pt x="5010162" y="3441"/>
                </a:moveTo>
                <a:lnTo>
                  <a:pt x="5009693" y="2324"/>
                </a:lnTo>
                <a:lnTo>
                  <a:pt x="5007838" y="457"/>
                </a:lnTo>
                <a:lnTo>
                  <a:pt x="5006708" y="0"/>
                </a:lnTo>
                <a:lnTo>
                  <a:pt x="5004079" y="0"/>
                </a:lnTo>
                <a:lnTo>
                  <a:pt x="5002962" y="457"/>
                </a:lnTo>
                <a:lnTo>
                  <a:pt x="5001095" y="2324"/>
                </a:lnTo>
                <a:lnTo>
                  <a:pt x="5000637" y="3441"/>
                </a:lnTo>
                <a:lnTo>
                  <a:pt x="5000637" y="6070"/>
                </a:lnTo>
                <a:lnTo>
                  <a:pt x="5001095" y="7200"/>
                </a:lnTo>
                <a:lnTo>
                  <a:pt x="5002962" y="9055"/>
                </a:lnTo>
                <a:lnTo>
                  <a:pt x="5004079" y="9525"/>
                </a:lnTo>
                <a:lnTo>
                  <a:pt x="5006708" y="9525"/>
                </a:lnTo>
                <a:lnTo>
                  <a:pt x="5007838" y="9055"/>
                </a:lnTo>
                <a:lnTo>
                  <a:pt x="5009693" y="7200"/>
                </a:lnTo>
                <a:lnTo>
                  <a:pt x="5010162" y="6070"/>
                </a:lnTo>
                <a:lnTo>
                  <a:pt x="5010162" y="3441"/>
                </a:lnTo>
                <a:close/>
              </a:path>
              <a:path w="7106284" h="636904">
                <a:moveTo>
                  <a:pt x="5057787" y="630720"/>
                </a:moveTo>
                <a:lnTo>
                  <a:pt x="5057318" y="629602"/>
                </a:lnTo>
                <a:lnTo>
                  <a:pt x="5055463" y="627735"/>
                </a:lnTo>
                <a:lnTo>
                  <a:pt x="5054333" y="627278"/>
                </a:lnTo>
                <a:lnTo>
                  <a:pt x="5051704" y="627278"/>
                </a:lnTo>
                <a:lnTo>
                  <a:pt x="5050587" y="627735"/>
                </a:lnTo>
                <a:lnTo>
                  <a:pt x="5048720" y="629602"/>
                </a:lnTo>
                <a:lnTo>
                  <a:pt x="5048262" y="630720"/>
                </a:lnTo>
                <a:lnTo>
                  <a:pt x="5048262" y="633349"/>
                </a:lnTo>
                <a:lnTo>
                  <a:pt x="5048720" y="634479"/>
                </a:lnTo>
                <a:lnTo>
                  <a:pt x="5050587" y="636333"/>
                </a:lnTo>
                <a:lnTo>
                  <a:pt x="5051704" y="636803"/>
                </a:lnTo>
                <a:lnTo>
                  <a:pt x="5054333" y="636803"/>
                </a:lnTo>
                <a:lnTo>
                  <a:pt x="5055463" y="636333"/>
                </a:lnTo>
                <a:lnTo>
                  <a:pt x="5057318" y="634479"/>
                </a:lnTo>
                <a:lnTo>
                  <a:pt x="5057787" y="633349"/>
                </a:lnTo>
                <a:lnTo>
                  <a:pt x="5057787" y="630720"/>
                </a:lnTo>
                <a:close/>
              </a:path>
              <a:path w="7106284" h="636904">
                <a:moveTo>
                  <a:pt x="5057787" y="3441"/>
                </a:moveTo>
                <a:lnTo>
                  <a:pt x="5057318" y="2324"/>
                </a:lnTo>
                <a:lnTo>
                  <a:pt x="5055463" y="457"/>
                </a:lnTo>
                <a:lnTo>
                  <a:pt x="5054333" y="0"/>
                </a:lnTo>
                <a:lnTo>
                  <a:pt x="5051704" y="0"/>
                </a:lnTo>
                <a:lnTo>
                  <a:pt x="5050587" y="457"/>
                </a:lnTo>
                <a:lnTo>
                  <a:pt x="5048720" y="2324"/>
                </a:lnTo>
                <a:lnTo>
                  <a:pt x="5048262" y="3441"/>
                </a:lnTo>
                <a:lnTo>
                  <a:pt x="5048262" y="6070"/>
                </a:lnTo>
                <a:lnTo>
                  <a:pt x="5048720" y="7200"/>
                </a:lnTo>
                <a:lnTo>
                  <a:pt x="5050587" y="9055"/>
                </a:lnTo>
                <a:lnTo>
                  <a:pt x="5051704" y="9525"/>
                </a:lnTo>
                <a:lnTo>
                  <a:pt x="5054333" y="9525"/>
                </a:lnTo>
                <a:lnTo>
                  <a:pt x="5055463" y="9055"/>
                </a:lnTo>
                <a:lnTo>
                  <a:pt x="5057318" y="7200"/>
                </a:lnTo>
                <a:lnTo>
                  <a:pt x="5057787" y="6070"/>
                </a:lnTo>
                <a:lnTo>
                  <a:pt x="5057787" y="3441"/>
                </a:lnTo>
                <a:close/>
              </a:path>
              <a:path w="7106284" h="636904">
                <a:moveTo>
                  <a:pt x="5105412" y="630720"/>
                </a:moveTo>
                <a:lnTo>
                  <a:pt x="5104943" y="629602"/>
                </a:lnTo>
                <a:lnTo>
                  <a:pt x="5103088" y="627735"/>
                </a:lnTo>
                <a:lnTo>
                  <a:pt x="5101958" y="627278"/>
                </a:lnTo>
                <a:lnTo>
                  <a:pt x="5099329" y="627278"/>
                </a:lnTo>
                <a:lnTo>
                  <a:pt x="5098212" y="627735"/>
                </a:lnTo>
                <a:lnTo>
                  <a:pt x="5096345" y="629602"/>
                </a:lnTo>
                <a:lnTo>
                  <a:pt x="5095887" y="630720"/>
                </a:lnTo>
                <a:lnTo>
                  <a:pt x="5095887" y="633349"/>
                </a:lnTo>
                <a:lnTo>
                  <a:pt x="5096345" y="634479"/>
                </a:lnTo>
                <a:lnTo>
                  <a:pt x="5098212" y="636333"/>
                </a:lnTo>
                <a:lnTo>
                  <a:pt x="5099329" y="636803"/>
                </a:lnTo>
                <a:lnTo>
                  <a:pt x="5101958" y="636803"/>
                </a:lnTo>
                <a:lnTo>
                  <a:pt x="5103088" y="636333"/>
                </a:lnTo>
                <a:lnTo>
                  <a:pt x="5104943" y="634479"/>
                </a:lnTo>
                <a:lnTo>
                  <a:pt x="5105412" y="633349"/>
                </a:lnTo>
                <a:lnTo>
                  <a:pt x="5105412" y="630720"/>
                </a:lnTo>
                <a:close/>
              </a:path>
              <a:path w="7106284" h="636904">
                <a:moveTo>
                  <a:pt x="5105412" y="3441"/>
                </a:moveTo>
                <a:lnTo>
                  <a:pt x="5104943" y="2324"/>
                </a:lnTo>
                <a:lnTo>
                  <a:pt x="5103088" y="457"/>
                </a:lnTo>
                <a:lnTo>
                  <a:pt x="5101958" y="0"/>
                </a:lnTo>
                <a:lnTo>
                  <a:pt x="5099329" y="0"/>
                </a:lnTo>
                <a:lnTo>
                  <a:pt x="5098212" y="457"/>
                </a:lnTo>
                <a:lnTo>
                  <a:pt x="5096345" y="2324"/>
                </a:lnTo>
                <a:lnTo>
                  <a:pt x="5095887" y="3441"/>
                </a:lnTo>
                <a:lnTo>
                  <a:pt x="5095887" y="6070"/>
                </a:lnTo>
                <a:lnTo>
                  <a:pt x="5096345" y="7200"/>
                </a:lnTo>
                <a:lnTo>
                  <a:pt x="5098212" y="9055"/>
                </a:lnTo>
                <a:lnTo>
                  <a:pt x="5099329" y="9525"/>
                </a:lnTo>
                <a:lnTo>
                  <a:pt x="5101958" y="9525"/>
                </a:lnTo>
                <a:lnTo>
                  <a:pt x="5103088" y="9055"/>
                </a:lnTo>
                <a:lnTo>
                  <a:pt x="5104943" y="7200"/>
                </a:lnTo>
                <a:lnTo>
                  <a:pt x="5105412" y="6070"/>
                </a:lnTo>
                <a:lnTo>
                  <a:pt x="5105412" y="3441"/>
                </a:lnTo>
                <a:close/>
              </a:path>
              <a:path w="7106284" h="636904">
                <a:moveTo>
                  <a:pt x="5153037" y="630720"/>
                </a:moveTo>
                <a:lnTo>
                  <a:pt x="5152568" y="629602"/>
                </a:lnTo>
                <a:lnTo>
                  <a:pt x="5150713" y="627735"/>
                </a:lnTo>
                <a:lnTo>
                  <a:pt x="5149583" y="627278"/>
                </a:lnTo>
                <a:lnTo>
                  <a:pt x="5146954" y="627278"/>
                </a:lnTo>
                <a:lnTo>
                  <a:pt x="5145837" y="627735"/>
                </a:lnTo>
                <a:lnTo>
                  <a:pt x="5143970" y="629602"/>
                </a:lnTo>
                <a:lnTo>
                  <a:pt x="5143512" y="630720"/>
                </a:lnTo>
                <a:lnTo>
                  <a:pt x="5143512" y="633349"/>
                </a:lnTo>
                <a:lnTo>
                  <a:pt x="5143970" y="634479"/>
                </a:lnTo>
                <a:lnTo>
                  <a:pt x="5145837" y="636333"/>
                </a:lnTo>
                <a:lnTo>
                  <a:pt x="5146954" y="636803"/>
                </a:lnTo>
                <a:lnTo>
                  <a:pt x="5149583" y="636803"/>
                </a:lnTo>
                <a:lnTo>
                  <a:pt x="5150713" y="636333"/>
                </a:lnTo>
                <a:lnTo>
                  <a:pt x="5152568" y="634479"/>
                </a:lnTo>
                <a:lnTo>
                  <a:pt x="5153037" y="633349"/>
                </a:lnTo>
                <a:lnTo>
                  <a:pt x="5153037" y="630720"/>
                </a:lnTo>
                <a:close/>
              </a:path>
              <a:path w="7106284" h="636904">
                <a:moveTo>
                  <a:pt x="5153037" y="3441"/>
                </a:moveTo>
                <a:lnTo>
                  <a:pt x="5152568" y="2324"/>
                </a:lnTo>
                <a:lnTo>
                  <a:pt x="5150713" y="457"/>
                </a:lnTo>
                <a:lnTo>
                  <a:pt x="5149583" y="0"/>
                </a:lnTo>
                <a:lnTo>
                  <a:pt x="5146954" y="0"/>
                </a:lnTo>
                <a:lnTo>
                  <a:pt x="5145837" y="457"/>
                </a:lnTo>
                <a:lnTo>
                  <a:pt x="5143970" y="2324"/>
                </a:lnTo>
                <a:lnTo>
                  <a:pt x="5143512" y="3441"/>
                </a:lnTo>
                <a:lnTo>
                  <a:pt x="5143512" y="6070"/>
                </a:lnTo>
                <a:lnTo>
                  <a:pt x="5143970" y="7200"/>
                </a:lnTo>
                <a:lnTo>
                  <a:pt x="5145837" y="9055"/>
                </a:lnTo>
                <a:lnTo>
                  <a:pt x="5146954" y="9525"/>
                </a:lnTo>
                <a:lnTo>
                  <a:pt x="5149583" y="9525"/>
                </a:lnTo>
                <a:lnTo>
                  <a:pt x="5150713" y="9055"/>
                </a:lnTo>
                <a:lnTo>
                  <a:pt x="5152568" y="7200"/>
                </a:lnTo>
                <a:lnTo>
                  <a:pt x="5153037" y="6070"/>
                </a:lnTo>
                <a:lnTo>
                  <a:pt x="5153037" y="3441"/>
                </a:lnTo>
                <a:close/>
              </a:path>
              <a:path w="7106284" h="636904">
                <a:moveTo>
                  <a:pt x="5200662" y="630720"/>
                </a:moveTo>
                <a:lnTo>
                  <a:pt x="5200193" y="629602"/>
                </a:lnTo>
                <a:lnTo>
                  <a:pt x="5198338" y="627735"/>
                </a:lnTo>
                <a:lnTo>
                  <a:pt x="5197208" y="627278"/>
                </a:lnTo>
                <a:lnTo>
                  <a:pt x="5194579" y="627278"/>
                </a:lnTo>
                <a:lnTo>
                  <a:pt x="5193462" y="627735"/>
                </a:lnTo>
                <a:lnTo>
                  <a:pt x="5191595" y="629602"/>
                </a:lnTo>
                <a:lnTo>
                  <a:pt x="5191137" y="630720"/>
                </a:lnTo>
                <a:lnTo>
                  <a:pt x="5191137" y="633349"/>
                </a:lnTo>
                <a:lnTo>
                  <a:pt x="5191595" y="634479"/>
                </a:lnTo>
                <a:lnTo>
                  <a:pt x="5193462" y="636333"/>
                </a:lnTo>
                <a:lnTo>
                  <a:pt x="5194579" y="636803"/>
                </a:lnTo>
                <a:lnTo>
                  <a:pt x="5197208" y="636803"/>
                </a:lnTo>
                <a:lnTo>
                  <a:pt x="5198338" y="636333"/>
                </a:lnTo>
                <a:lnTo>
                  <a:pt x="5200193" y="634479"/>
                </a:lnTo>
                <a:lnTo>
                  <a:pt x="5200662" y="633349"/>
                </a:lnTo>
                <a:lnTo>
                  <a:pt x="5200662" y="630720"/>
                </a:lnTo>
                <a:close/>
              </a:path>
              <a:path w="7106284" h="636904">
                <a:moveTo>
                  <a:pt x="5200662" y="3441"/>
                </a:moveTo>
                <a:lnTo>
                  <a:pt x="5200193" y="2324"/>
                </a:lnTo>
                <a:lnTo>
                  <a:pt x="5198338" y="457"/>
                </a:lnTo>
                <a:lnTo>
                  <a:pt x="5197208" y="0"/>
                </a:lnTo>
                <a:lnTo>
                  <a:pt x="5194579" y="0"/>
                </a:lnTo>
                <a:lnTo>
                  <a:pt x="5193462" y="457"/>
                </a:lnTo>
                <a:lnTo>
                  <a:pt x="5191595" y="2324"/>
                </a:lnTo>
                <a:lnTo>
                  <a:pt x="5191137" y="3441"/>
                </a:lnTo>
                <a:lnTo>
                  <a:pt x="5191137" y="6070"/>
                </a:lnTo>
                <a:lnTo>
                  <a:pt x="5191595" y="7200"/>
                </a:lnTo>
                <a:lnTo>
                  <a:pt x="5193462" y="9055"/>
                </a:lnTo>
                <a:lnTo>
                  <a:pt x="5194579" y="9525"/>
                </a:lnTo>
                <a:lnTo>
                  <a:pt x="5197208" y="9525"/>
                </a:lnTo>
                <a:lnTo>
                  <a:pt x="5198338" y="9055"/>
                </a:lnTo>
                <a:lnTo>
                  <a:pt x="5200193" y="7200"/>
                </a:lnTo>
                <a:lnTo>
                  <a:pt x="5200662" y="6070"/>
                </a:lnTo>
                <a:lnTo>
                  <a:pt x="5200662" y="3441"/>
                </a:lnTo>
                <a:close/>
              </a:path>
              <a:path w="7106284" h="636904">
                <a:moveTo>
                  <a:pt x="5248287" y="630720"/>
                </a:moveTo>
                <a:lnTo>
                  <a:pt x="5247818" y="629602"/>
                </a:lnTo>
                <a:lnTo>
                  <a:pt x="5245963" y="627735"/>
                </a:lnTo>
                <a:lnTo>
                  <a:pt x="5244833" y="627278"/>
                </a:lnTo>
                <a:lnTo>
                  <a:pt x="5242204" y="627278"/>
                </a:lnTo>
                <a:lnTo>
                  <a:pt x="5241087" y="627735"/>
                </a:lnTo>
                <a:lnTo>
                  <a:pt x="5239220" y="629602"/>
                </a:lnTo>
                <a:lnTo>
                  <a:pt x="5238762" y="630720"/>
                </a:lnTo>
                <a:lnTo>
                  <a:pt x="5238762" y="633349"/>
                </a:lnTo>
                <a:lnTo>
                  <a:pt x="5239220" y="634479"/>
                </a:lnTo>
                <a:lnTo>
                  <a:pt x="5241087" y="636333"/>
                </a:lnTo>
                <a:lnTo>
                  <a:pt x="5242204" y="636803"/>
                </a:lnTo>
                <a:lnTo>
                  <a:pt x="5244833" y="636803"/>
                </a:lnTo>
                <a:lnTo>
                  <a:pt x="5245963" y="636333"/>
                </a:lnTo>
                <a:lnTo>
                  <a:pt x="5247818" y="634479"/>
                </a:lnTo>
                <a:lnTo>
                  <a:pt x="5248287" y="633349"/>
                </a:lnTo>
                <a:lnTo>
                  <a:pt x="5248287" y="630720"/>
                </a:lnTo>
                <a:close/>
              </a:path>
              <a:path w="7106284" h="636904">
                <a:moveTo>
                  <a:pt x="5248287" y="3441"/>
                </a:moveTo>
                <a:lnTo>
                  <a:pt x="5247818" y="2324"/>
                </a:lnTo>
                <a:lnTo>
                  <a:pt x="5245963" y="457"/>
                </a:lnTo>
                <a:lnTo>
                  <a:pt x="5244833" y="0"/>
                </a:lnTo>
                <a:lnTo>
                  <a:pt x="5242204" y="0"/>
                </a:lnTo>
                <a:lnTo>
                  <a:pt x="5241087" y="457"/>
                </a:lnTo>
                <a:lnTo>
                  <a:pt x="5239220" y="2324"/>
                </a:lnTo>
                <a:lnTo>
                  <a:pt x="5238762" y="3441"/>
                </a:lnTo>
                <a:lnTo>
                  <a:pt x="5238762" y="6070"/>
                </a:lnTo>
                <a:lnTo>
                  <a:pt x="5239220" y="7200"/>
                </a:lnTo>
                <a:lnTo>
                  <a:pt x="5241087" y="9055"/>
                </a:lnTo>
                <a:lnTo>
                  <a:pt x="5242204" y="9525"/>
                </a:lnTo>
                <a:lnTo>
                  <a:pt x="5244833" y="9525"/>
                </a:lnTo>
                <a:lnTo>
                  <a:pt x="5245963" y="9055"/>
                </a:lnTo>
                <a:lnTo>
                  <a:pt x="5247818" y="7200"/>
                </a:lnTo>
                <a:lnTo>
                  <a:pt x="5248287" y="6070"/>
                </a:lnTo>
                <a:lnTo>
                  <a:pt x="5248287" y="3441"/>
                </a:lnTo>
                <a:close/>
              </a:path>
              <a:path w="7106284" h="636904">
                <a:moveTo>
                  <a:pt x="5295912" y="630720"/>
                </a:moveTo>
                <a:lnTo>
                  <a:pt x="5295443" y="629602"/>
                </a:lnTo>
                <a:lnTo>
                  <a:pt x="5293588" y="627735"/>
                </a:lnTo>
                <a:lnTo>
                  <a:pt x="5292458" y="627278"/>
                </a:lnTo>
                <a:lnTo>
                  <a:pt x="5289829" y="627278"/>
                </a:lnTo>
                <a:lnTo>
                  <a:pt x="5288712" y="627735"/>
                </a:lnTo>
                <a:lnTo>
                  <a:pt x="5286845" y="629602"/>
                </a:lnTo>
                <a:lnTo>
                  <a:pt x="5286387" y="630720"/>
                </a:lnTo>
                <a:lnTo>
                  <a:pt x="5286387" y="633349"/>
                </a:lnTo>
                <a:lnTo>
                  <a:pt x="5286845" y="634479"/>
                </a:lnTo>
                <a:lnTo>
                  <a:pt x="5288712" y="636333"/>
                </a:lnTo>
                <a:lnTo>
                  <a:pt x="5289829" y="636803"/>
                </a:lnTo>
                <a:lnTo>
                  <a:pt x="5292458" y="636803"/>
                </a:lnTo>
                <a:lnTo>
                  <a:pt x="5293588" y="636333"/>
                </a:lnTo>
                <a:lnTo>
                  <a:pt x="5295443" y="634479"/>
                </a:lnTo>
                <a:lnTo>
                  <a:pt x="5295912" y="633349"/>
                </a:lnTo>
                <a:lnTo>
                  <a:pt x="5295912" y="630720"/>
                </a:lnTo>
                <a:close/>
              </a:path>
              <a:path w="7106284" h="636904">
                <a:moveTo>
                  <a:pt x="5295912" y="3441"/>
                </a:moveTo>
                <a:lnTo>
                  <a:pt x="5295443" y="2324"/>
                </a:lnTo>
                <a:lnTo>
                  <a:pt x="5293588" y="457"/>
                </a:lnTo>
                <a:lnTo>
                  <a:pt x="5292458" y="0"/>
                </a:lnTo>
                <a:lnTo>
                  <a:pt x="5289829" y="0"/>
                </a:lnTo>
                <a:lnTo>
                  <a:pt x="5288712" y="457"/>
                </a:lnTo>
                <a:lnTo>
                  <a:pt x="5286845" y="2324"/>
                </a:lnTo>
                <a:lnTo>
                  <a:pt x="5286387" y="3441"/>
                </a:lnTo>
                <a:lnTo>
                  <a:pt x="5286387" y="6070"/>
                </a:lnTo>
                <a:lnTo>
                  <a:pt x="5286845" y="7200"/>
                </a:lnTo>
                <a:lnTo>
                  <a:pt x="5288712" y="9055"/>
                </a:lnTo>
                <a:lnTo>
                  <a:pt x="5289829" y="9525"/>
                </a:lnTo>
                <a:lnTo>
                  <a:pt x="5292458" y="9525"/>
                </a:lnTo>
                <a:lnTo>
                  <a:pt x="5293588" y="9055"/>
                </a:lnTo>
                <a:lnTo>
                  <a:pt x="5295443" y="7200"/>
                </a:lnTo>
                <a:lnTo>
                  <a:pt x="5295912" y="6070"/>
                </a:lnTo>
                <a:lnTo>
                  <a:pt x="5295912" y="3441"/>
                </a:lnTo>
                <a:close/>
              </a:path>
              <a:path w="7106284" h="636904">
                <a:moveTo>
                  <a:pt x="5343537" y="630720"/>
                </a:moveTo>
                <a:lnTo>
                  <a:pt x="5343068" y="629602"/>
                </a:lnTo>
                <a:lnTo>
                  <a:pt x="5341213" y="627735"/>
                </a:lnTo>
                <a:lnTo>
                  <a:pt x="5340083" y="627278"/>
                </a:lnTo>
                <a:lnTo>
                  <a:pt x="5337454" y="627278"/>
                </a:lnTo>
                <a:lnTo>
                  <a:pt x="5336337" y="627735"/>
                </a:lnTo>
                <a:lnTo>
                  <a:pt x="5334470" y="629602"/>
                </a:lnTo>
                <a:lnTo>
                  <a:pt x="5334012" y="630720"/>
                </a:lnTo>
                <a:lnTo>
                  <a:pt x="5334012" y="633349"/>
                </a:lnTo>
                <a:lnTo>
                  <a:pt x="5334470" y="634479"/>
                </a:lnTo>
                <a:lnTo>
                  <a:pt x="5336337" y="636333"/>
                </a:lnTo>
                <a:lnTo>
                  <a:pt x="5337454" y="636803"/>
                </a:lnTo>
                <a:lnTo>
                  <a:pt x="5340083" y="636803"/>
                </a:lnTo>
                <a:lnTo>
                  <a:pt x="5341213" y="636333"/>
                </a:lnTo>
                <a:lnTo>
                  <a:pt x="5343068" y="634479"/>
                </a:lnTo>
                <a:lnTo>
                  <a:pt x="5343537" y="633349"/>
                </a:lnTo>
                <a:lnTo>
                  <a:pt x="5343537" y="630720"/>
                </a:lnTo>
                <a:close/>
              </a:path>
              <a:path w="7106284" h="636904">
                <a:moveTo>
                  <a:pt x="5343537" y="3441"/>
                </a:moveTo>
                <a:lnTo>
                  <a:pt x="5343068" y="2324"/>
                </a:lnTo>
                <a:lnTo>
                  <a:pt x="5341213" y="457"/>
                </a:lnTo>
                <a:lnTo>
                  <a:pt x="5340083" y="0"/>
                </a:lnTo>
                <a:lnTo>
                  <a:pt x="5337454" y="0"/>
                </a:lnTo>
                <a:lnTo>
                  <a:pt x="5336337" y="457"/>
                </a:lnTo>
                <a:lnTo>
                  <a:pt x="5334470" y="2324"/>
                </a:lnTo>
                <a:lnTo>
                  <a:pt x="5334012" y="3441"/>
                </a:lnTo>
                <a:lnTo>
                  <a:pt x="5334012" y="6070"/>
                </a:lnTo>
                <a:lnTo>
                  <a:pt x="5334470" y="7200"/>
                </a:lnTo>
                <a:lnTo>
                  <a:pt x="5336337" y="9055"/>
                </a:lnTo>
                <a:lnTo>
                  <a:pt x="5337454" y="9525"/>
                </a:lnTo>
                <a:lnTo>
                  <a:pt x="5340083" y="9525"/>
                </a:lnTo>
                <a:lnTo>
                  <a:pt x="5341213" y="9055"/>
                </a:lnTo>
                <a:lnTo>
                  <a:pt x="5343068" y="7200"/>
                </a:lnTo>
                <a:lnTo>
                  <a:pt x="5343537" y="6070"/>
                </a:lnTo>
                <a:lnTo>
                  <a:pt x="5343537" y="3441"/>
                </a:lnTo>
                <a:close/>
              </a:path>
              <a:path w="7106284" h="636904">
                <a:moveTo>
                  <a:pt x="5391162" y="630720"/>
                </a:moveTo>
                <a:lnTo>
                  <a:pt x="5390693" y="629602"/>
                </a:lnTo>
                <a:lnTo>
                  <a:pt x="5388838" y="627735"/>
                </a:lnTo>
                <a:lnTo>
                  <a:pt x="5387708" y="627278"/>
                </a:lnTo>
                <a:lnTo>
                  <a:pt x="5385079" y="627278"/>
                </a:lnTo>
                <a:lnTo>
                  <a:pt x="5383962" y="627735"/>
                </a:lnTo>
                <a:lnTo>
                  <a:pt x="5382095" y="629602"/>
                </a:lnTo>
                <a:lnTo>
                  <a:pt x="5381637" y="630720"/>
                </a:lnTo>
                <a:lnTo>
                  <a:pt x="5381637" y="633349"/>
                </a:lnTo>
                <a:lnTo>
                  <a:pt x="5382095" y="634479"/>
                </a:lnTo>
                <a:lnTo>
                  <a:pt x="5383962" y="636333"/>
                </a:lnTo>
                <a:lnTo>
                  <a:pt x="5385079" y="636803"/>
                </a:lnTo>
                <a:lnTo>
                  <a:pt x="5387708" y="636803"/>
                </a:lnTo>
                <a:lnTo>
                  <a:pt x="5388838" y="636333"/>
                </a:lnTo>
                <a:lnTo>
                  <a:pt x="5390693" y="634479"/>
                </a:lnTo>
                <a:lnTo>
                  <a:pt x="5391162" y="633349"/>
                </a:lnTo>
                <a:lnTo>
                  <a:pt x="5391162" y="630720"/>
                </a:lnTo>
                <a:close/>
              </a:path>
              <a:path w="7106284" h="636904">
                <a:moveTo>
                  <a:pt x="5391162" y="3441"/>
                </a:moveTo>
                <a:lnTo>
                  <a:pt x="5390693" y="2324"/>
                </a:lnTo>
                <a:lnTo>
                  <a:pt x="5388838" y="457"/>
                </a:lnTo>
                <a:lnTo>
                  <a:pt x="5387708" y="0"/>
                </a:lnTo>
                <a:lnTo>
                  <a:pt x="5385079" y="0"/>
                </a:lnTo>
                <a:lnTo>
                  <a:pt x="5383962" y="457"/>
                </a:lnTo>
                <a:lnTo>
                  <a:pt x="5382095" y="2324"/>
                </a:lnTo>
                <a:lnTo>
                  <a:pt x="5381637" y="3441"/>
                </a:lnTo>
                <a:lnTo>
                  <a:pt x="5381637" y="6070"/>
                </a:lnTo>
                <a:lnTo>
                  <a:pt x="5382095" y="7200"/>
                </a:lnTo>
                <a:lnTo>
                  <a:pt x="5383962" y="9055"/>
                </a:lnTo>
                <a:lnTo>
                  <a:pt x="5385079" y="9525"/>
                </a:lnTo>
                <a:lnTo>
                  <a:pt x="5387708" y="9525"/>
                </a:lnTo>
                <a:lnTo>
                  <a:pt x="5388838" y="9055"/>
                </a:lnTo>
                <a:lnTo>
                  <a:pt x="5390693" y="7200"/>
                </a:lnTo>
                <a:lnTo>
                  <a:pt x="5391162" y="6070"/>
                </a:lnTo>
                <a:lnTo>
                  <a:pt x="5391162" y="3441"/>
                </a:lnTo>
                <a:close/>
              </a:path>
              <a:path w="7106284" h="636904">
                <a:moveTo>
                  <a:pt x="5438787" y="630720"/>
                </a:moveTo>
                <a:lnTo>
                  <a:pt x="5438318" y="629602"/>
                </a:lnTo>
                <a:lnTo>
                  <a:pt x="5436463" y="627735"/>
                </a:lnTo>
                <a:lnTo>
                  <a:pt x="5435333" y="627278"/>
                </a:lnTo>
                <a:lnTo>
                  <a:pt x="5432704" y="627278"/>
                </a:lnTo>
                <a:lnTo>
                  <a:pt x="5431587" y="627735"/>
                </a:lnTo>
                <a:lnTo>
                  <a:pt x="5429720" y="629602"/>
                </a:lnTo>
                <a:lnTo>
                  <a:pt x="5429262" y="630720"/>
                </a:lnTo>
                <a:lnTo>
                  <a:pt x="5429262" y="633349"/>
                </a:lnTo>
                <a:lnTo>
                  <a:pt x="5429720" y="634479"/>
                </a:lnTo>
                <a:lnTo>
                  <a:pt x="5431587" y="636333"/>
                </a:lnTo>
                <a:lnTo>
                  <a:pt x="5432704" y="636803"/>
                </a:lnTo>
                <a:lnTo>
                  <a:pt x="5435333" y="636803"/>
                </a:lnTo>
                <a:lnTo>
                  <a:pt x="5436463" y="636333"/>
                </a:lnTo>
                <a:lnTo>
                  <a:pt x="5438318" y="634479"/>
                </a:lnTo>
                <a:lnTo>
                  <a:pt x="5438787" y="633349"/>
                </a:lnTo>
                <a:lnTo>
                  <a:pt x="5438787" y="630720"/>
                </a:lnTo>
                <a:close/>
              </a:path>
              <a:path w="7106284" h="636904">
                <a:moveTo>
                  <a:pt x="5438787" y="3441"/>
                </a:moveTo>
                <a:lnTo>
                  <a:pt x="5438318" y="2324"/>
                </a:lnTo>
                <a:lnTo>
                  <a:pt x="5436463" y="457"/>
                </a:lnTo>
                <a:lnTo>
                  <a:pt x="5435333" y="0"/>
                </a:lnTo>
                <a:lnTo>
                  <a:pt x="5432704" y="0"/>
                </a:lnTo>
                <a:lnTo>
                  <a:pt x="5431587" y="457"/>
                </a:lnTo>
                <a:lnTo>
                  <a:pt x="5429720" y="2324"/>
                </a:lnTo>
                <a:lnTo>
                  <a:pt x="5429262" y="3441"/>
                </a:lnTo>
                <a:lnTo>
                  <a:pt x="5429262" y="6070"/>
                </a:lnTo>
                <a:lnTo>
                  <a:pt x="5429720" y="7200"/>
                </a:lnTo>
                <a:lnTo>
                  <a:pt x="5431587" y="9055"/>
                </a:lnTo>
                <a:lnTo>
                  <a:pt x="5432704" y="9525"/>
                </a:lnTo>
                <a:lnTo>
                  <a:pt x="5435333" y="9525"/>
                </a:lnTo>
                <a:lnTo>
                  <a:pt x="5436463" y="9055"/>
                </a:lnTo>
                <a:lnTo>
                  <a:pt x="5438318" y="7200"/>
                </a:lnTo>
                <a:lnTo>
                  <a:pt x="5438787" y="6070"/>
                </a:lnTo>
                <a:lnTo>
                  <a:pt x="5438787" y="3441"/>
                </a:lnTo>
                <a:close/>
              </a:path>
              <a:path w="7106284" h="636904">
                <a:moveTo>
                  <a:pt x="5486412" y="630720"/>
                </a:moveTo>
                <a:lnTo>
                  <a:pt x="5485943" y="629602"/>
                </a:lnTo>
                <a:lnTo>
                  <a:pt x="5484088" y="627735"/>
                </a:lnTo>
                <a:lnTo>
                  <a:pt x="5482958" y="627278"/>
                </a:lnTo>
                <a:lnTo>
                  <a:pt x="5480329" y="627278"/>
                </a:lnTo>
                <a:lnTo>
                  <a:pt x="5479212" y="627735"/>
                </a:lnTo>
                <a:lnTo>
                  <a:pt x="5477345" y="629602"/>
                </a:lnTo>
                <a:lnTo>
                  <a:pt x="5476887" y="630720"/>
                </a:lnTo>
                <a:lnTo>
                  <a:pt x="5476887" y="633349"/>
                </a:lnTo>
                <a:lnTo>
                  <a:pt x="5477345" y="634479"/>
                </a:lnTo>
                <a:lnTo>
                  <a:pt x="5479212" y="636333"/>
                </a:lnTo>
                <a:lnTo>
                  <a:pt x="5480329" y="636803"/>
                </a:lnTo>
                <a:lnTo>
                  <a:pt x="5482958" y="636803"/>
                </a:lnTo>
                <a:lnTo>
                  <a:pt x="5484088" y="636333"/>
                </a:lnTo>
                <a:lnTo>
                  <a:pt x="5485943" y="634479"/>
                </a:lnTo>
                <a:lnTo>
                  <a:pt x="5486412" y="633349"/>
                </a:lnTo>
                <a:lnTo>
                  <a:pt x="5486412" y="630720"/>
                </a:lnTo>
                <a:close/>
              </a:path>
              <a:path w="7106284" h="636904">
                <a:moveTo>
                  <a:pt x="5486412" y="3441"/>
                </a:moveTo>
                <a:lnTo>
                  <a:pt x="5485943" y="2324"/>
                </a:lnTo>
                <a:lnTo>
                  <a:pt x="5484088" y="457"/>
                </a:lnTo>
                <a:lnTo>
                  <a:pt x="5482958" y="0"/>
                </a:lnTo>
                <a:lnTo>
                  <a:pt x="5480329" y="0"/>
                </a:lnTo>
                <a:lnTo>
                  <a:pt x="5479212" y="457"/>
                </a:lnTo>
                <a:lnTo>
                  <a:pt x="5477345" y="2324"/>
                </a:lnTo>
                <a:lnTo>
                  <a:pt x="5476887" y="3441"/>
                </a:lnTo>
                <a:lnTo>
                  <a:pt x="5476887" y="6070"/>
                </a:lnTo>
                <a:lnTo>
                  <a:pt x="5477345" y="7200"/>
                </a:lnTo>
                <a:lnTo>
                  <a:pt x="5479212" y="9055"/>
                </a:lnTo>
                <a:lnTo>
                  <a:pt x="5480329" y="9525"/>
                </a:lnTo>
                <a:lnTo>
                  <a:pt x="5482958" y="9525"/>
                </a:lnTo>
                <a:lnTo>
                  <a:pt x="5484088" y="9055"/>
                </a:lnTo>
                <a:lnTo>
                  <a:pt x="5485943" y="7200"/>
                </a:lnTo>
                <a:lnTo>
                  <a:pt x="5486412" y="6070"/>
                </a:lnTo>
                <a:lnTo>
                  <a:pt x="5486412" y="3441"/>
                </a:lnTo>
                <a:close/>
              </a:path>
              <a:path w="7106284" h="636904">
                <a:moveTo>
                  <a:pt x="5534037" y="630720"/>
                </a:moveTo>
                <a:lnTo>
                  <a:pt x="5533568" y="629602"/>
                </a:lnTo>
                <a:lnTo>
                  <a:pt x="5531713" y="627735"/>
                </a:lnTo>
                <a:lnTo>
                  <a:pt x="5530583" y="627278"/>
                </a:lnTo>
                <a:lnTo>
                  <a:pt x="5527954" y="627278"/>
                </a:lnTo>
                <a:lnTo>
                  <a:pt x="5526837" y="627735"/>
                </a:lnTo>
                <a:lnTo>
                  <a:pt x="5524970" y="629602"/>
                </a:lnTo>
                <a:lnTo>
                  <a:pt x="5524512" y="630720"/>
                </a:lnTo>
                <a:lnTo>
                  <a:pt x="5524512" y="633349"/>
                </a:lnTo>
                <a:lnTo>
                  <a:pt x="5524970" y="634479"/>
                </a:lnTo>
                <a:lnTo>
                  <a:pt x="5526837" y="636333"/>
                </a:lnTo>
                <a:lnTo>
                  <a:pt x="5527954" y="636803"/>
                </a:lnTo>
                <a:lnTo>
                  <a:pt x="5530583" y="636803"/>
                </a:lnTo>
                <a:lnTo>
                  <a:pt x="5531713" y="636333"/>
                </a:lnTo>
                <a:lnTo>
                  <a:pt x="5533568" y="634479"/>
                </a:lnTo>
                <a:lnTo>
                  <a:pt x="5534037" y="633349"/>
                </a:lnTo>
                <a:lnTo>
                  <a:pt x="5534037" y="630720"/>
                </a:lnTo>
                <a:close/>
              </a:path>
              <a:path w="7106284" h="636904">
                <a:moveTo>
                  <a:pt x="5534037" y="3441"/>
                </a:moveTo>
                <a:lnTo>
                  <a:pt x="5533568" y="2324"/>
                </a:lnTo>
                <a:lnTo>
                  <a:pt x="5531713" y="457"/>
                </a:lnTo>
                <a:lnTo>
                  <a:pt x="5530583" y="0"/>
                </a:lnTo>
                <a:lnTo>
                  <a:pt x="5527954" y="0"/>
                </a:lnTo>
                <a:lnTo>
                  <a:pt x="5526837" y="457"/>
                </a:lnTo>
                <a:lnTo>
                  <a:pt x="5524970" y="2324"/>
                </a:lnTo>
                <a:lnTo>
                  <a:pt x="5524512" y="3441"/>
                </a:lnTo>
                <a:lnTo>
                  <a:pt x="5524512" y="6070"/>
                </a:lnTo>
                <a:lnTo>
                  <a:pt x="5524970" y="7200"/>
                </a:lnTo>
                <a:lnTo>
                  <a:pt x="5526837" y="9055"/>
                </a:lnTo>
                <a:lnTo>
                  <a:pt x="5527954" y="9525"/>
                </a:lnTo>
                <a:lnTo>
                  <a:pt x="5530583" y="9525"/>
                </a:lnTo>
                <a:lnTo>
                  <a:pt x="5531713" y="9055"/>
                </a:lnTo>
                <a:lnTo>
                  <a:pt x="5533568" y="7200"/>
                </a:lnTo>
                <a:lnTo>
                  <a:pt x="5534037" y="6070"/>
                </a:lnTo>
                <a:lnTo>
                  <a:pt x="5534037" y="3441"/>
                </a:lnTo>
                <a:close/>
              </a:path>
              <a:path w="7106284" h="636904">
                <a:moveTo>
                  <a:pt x="5581662" y="630720"/>
                </a:moveTo>
                <a:lnTo>
                  <a:pt x="5581193" y="629602"/>
                </a:lnTo>
                <a:lnTo>
                  <a:pt x="5579338" y="627735"/>
                </a:lnTo>
                <a:lnTo>
                  <a:pt x="5578208" y="627278"/>
                </a:lnTo>
                <a:lnTo>
                  <a:pt x="5575579" y="627278"/>
                </a:lnTo>
                <a:lnTo>
                  <a:pt x="5574462" y="627735"/>
                </a:lnTo>
                <a:lnTo>
                  <a:pt x="5572595" y="629602"/>
                </a:lnTo>
                <a:lnTo>
                  <a:pt x="5572137" y="630720"/>
                </a:lnTo>
                <a:lnTo>
                  <a:pt x="5572137" y="633349"/>
                </a:lnTo>
                <a:lnTo>
                  <a:pt x="5572595" y="634479"/>
                </a:lnTo>
                <a:lnTo>
                  <a:pt x="5574462" y="636333"/>
                </a:lnTo>
                <a:lnTo>
                  <a:pt x="5575579" y="636803"/>
                </a:lnTo>
                <a:lnTo>
                  <a:pt x="5578208" y="636803"/>
                </a:lnTo>
                <a:lnTo>
                  <a:pt x="5579338" y="636333"/>
                </a:lnTo>
                <a:lnTo>
                  <a:pt x="5581193" y="634479"/>
                </a:lnTo>
                <a:lnTo>
                  <a:pt x="5581662" y="633349"/>
                </a:lnTo>
                <a:lnTo>
                  <a:pt x="5581662" y="630720"/>
                </a:lnTo>
                <a:close/>
              </a:path>
              <a:path w="7106284" h="636904">
                <a:moveTo>
                  <a:pt x="5581662" y="3441"/>
                </a:moveTo>
                <a:lnTo>
                  <a:pt x="5581193" y="2324"/>
                </a:lnTo>
                <a:lnTo>
                  <a:pt x="5579338" y="457"/>
                </a:lnTo>
                <a:lnTo>
                  <a:pt x="5578208" y="0"/>
                </a:lnTo>
                <a:lnTo>
                  <a:pt x="5575579" y="0"/>
                </a:lnTo>
                <a:lnTo>
                  <a:pt x="5574462" y="457"/>
                </a:lnTo>
                <a:lnTo>
                  <a:pt x="5572595" y="2324"/>
                </a:lnTo>
                <a:lnTo>
                  <a:pt x="5572137" y="3441"/>
                </a:lnTo>
                <a:lnTo>
                  <a:pt x="5572137" y="6070"/>
                </a:lnTo>
                <a:lnTo>
                  <a:pt x="5572595" y="7200"/>
                </a:lnTo>
                <a:lnTo>
                  <a:pt x="5574462" y="9055"/>
                </a:lnTo>
                <a:lnTo>
                  <a:pt x="5575579" y="9525"/>
                </a:lnTo>
                <a:lnTo>
                  <a:pt x="5578208" y="9525"/>
                </a:lnTo>
                <a:lnTo>
                  <a:pt x="5579338" y="9055"/>
                </a:lnTo>
                <a:lnTo>
                  <a:pt x="5581193" y="7200"/>
                </a:lnTo>
                <a:lnTo>
                  <a:pt x="5581662" y="6070"/>
                </a:lnTo>
                <a:lnTo>
                  <a:pt x="5581662" y="3441"/>
                </a:lnTo>
                <a:close/>
              </a:path>
              <a:path w="7106284" h="636904">
                <a:moveTo>
                  <a:pt x="5629287" y="630720"/>
                </a:moveTo>
                <a:lnTo>
                  <a:pt x="5628818" y="629602"/>
                </a:lnTo>
                <a:lnTo>
                  <a:pt x="5626963" y="627735"/>
                </a:lnTo>
                <a:lnTo>
                  <a:pt x="5625833" y="627278"/>
                </a:lnTo>
                <a:lnTo>
                  <a:pt x="5623204" y="627278"/>
                </a:lnTo>
                <a:lnTo>
                  <a:pt x="5622087" y="627735"/>
                </a:lnTo>
                <a:lnTo>
                  <a:pt x="5620220" y="629602"/>
                </a:lnTo>
                <a:lnTo>
                  <a:pt x="5619762" y="630720"/>
                </a:lnTo>
                <a:lnTo>
                  <a:pt x="5619762" y="633349"/>
                </a:lnTo>
                <a:lnTo>
                  <a:pt x="5620220" y="634479"/>
                </a:lnTo>
                <a:lnTo>
                  <a:pt x="5622087" y="636333"/>
                </a:lnTo>
                <a:lnTo>
                  <a:pt x="5623204" y="636803"/>
                </a:lnTo>
                <a:lnTo>
                  <a:pt x="5625833" y="636803"/>
                </a:lnTo>
                <a:lnTo>
                  <a:pt x="5626963" y="636333"/>
                </a:lnTo>
                <a:lnTo>
                  <a:pt x="5628818" y="634479"/>
                </a:lnTo>
                <a:lnTo>
                  <a:pt x="5629287" y="633349"/>
                </a:lnTo>
                <a:lnTo>
                  <a:pt x="5629287" y="630720"/>
                </a:lnTo>
                <a:close/>
              </a:path>
              <a:path w="7106284" h="636904">
                <a:moveTo>
                  <a:pt x="5629287" y="3441"/>
                </a:moveTo>
                <a:lnTo>
                  <a:pt x="5628818" y="2324"/>
                </a:lnTo>
                <a:lnTo>
                  <a:pt x="5626963" y="457"/>
                </a:lnTo>
                <a:lnTo>
                  <a:pt x="5625833" y="0"/>
                </a:lnTo>
                <a:lnTo>
                  <a:pt x="5623204" y="0"/>
                </a:lnTo>
                <a:lnTo>
                  <a:pt x="5622087" y="457"/>
                </a:lnTo>
                <a:lnTo>
                  <a:pt x="5620220" y="2324"/>
                </a:lnTo>
                <a:lnTo>
                  <a:pt x="5619762" y="3441"/>
                </a:lnTo>
                <a:lnTo>
                  <a:pt x="5619762" y="6070"/>
                </a:lnTo>
                <a:lnTo>
                  <a:pt x="5620220" y="7200"/>
                </a:lnTo>
                <a:lnTo>
                  <a:pt x="5622087" y="9055"/>
                </a:lnTo>
                <a:lnTo>
                  <a:pt x="5623204" y="9525"/>
                </a:lnTo>
                <a:lnTo>
                  <a:pt x="5625833" y="9525"/>
                </a:lnTo>
                <a:lnTo>
                  <a:pt x="5626963" y="9055"/>
                </a:lnTo>
                <a:lnTo>
                  <a:pt x="5628818" y="7200"/>
                </a:lnTo>
                <a:lnTo>
                  <a:pt x="5629287" y="6070"/>
                </a:lnTo>
                <a:lnTo>
                  <a:pt x="5629287" y="3441"/>
                </a:lnTo>
                <a:close/>
              </a:path>
              <a:path w="7106284" h="636904">
                <a:moveTo>
                  <a:pt x="5676912" y="630720"/>
                </a:moveTo>
                <a:lnTo>
                  <a:pt x="5676443" y="629602"/>
                </a:lnTo>
                <a:lnTo>
                  <a:pt x="5674588" y="627735"/>
                </a:lnTo>
                <a:lnTo>
                  <a:pt x="5673458" y="627278"/>
                </a:lnTo>
                <a:lnTo>
                  <a:pt x="5670829" y="627278"/>
                </a:lnTo>
                <a:lnTo>
                  <a:pt x="5669712" y="627735"/>
                </a:lnTo>
                <a:lnTo>
                  <a:pt x="5667845" y="629602"/>
                </a:lnTo>
                <a:lnTo>
                  <a:pt x="5667387" y="630720"/>
                </a:lnTo>
                <a:lnTo>
                  <a:pt x="5667387" y="633349"/>
                </a:lnTo>
                <a:lnTo>
                  <a:pt x="5667845" y="634479"/>
                </a:lnTo>
                <a:lnTo>
                  <a:pt x="5669712" y="636333"/>
                </a:lnTo>
                <a:lnTo>
                  <a:pt x="5670829" y="636803"/>
                </a:lnTo>
                <a:lnTo>
                  <a:pt x="5673458" y="636803"/>
                </a:lnTo>
                <a:lnTo>
                  <a:pt x="5674588" y="636333"/>
                </a:lnTo>
                <a:lnTo>
                  <a:pt x="5676443" y="634479"/>
                </a:lnTo>
                <a:lnTo>
                  <a:pt x="5676912" y="633349"/>
                </a:lnTo>
                <a:lnTo>
                  <a:pt x="5676912" y="630720"/>
                </a:lnTo>
                <a:close/>
              </a:path>
              <a:path w="7106284" h="636904">
                <a:moveTo>
                  <a:pt x="5676912" y="3441"/>
                </a:moveTo>
                <a:lnTo>
                  <a:pt x="5676443" y="2324"/>
                </a:lnTo>
                <a:lnTo>
                  <a:pt x="5674588" y="457"/>
                </a:lnTo>
                <a:lnTo>
                  <a:pt x="5673458" y="0"/>
                </a:lnTo>
                <a:lnTo>
                  <a:pt x="5670829" y="0"/>
                </a:lnTo>
                <a:lnTo>
                  <a:pt x="5669712" y="457"/>
                </a:lnTo>
                <a:lnTo>
                  <a:pt x="5667845" y="2324"/>
                </a:lnTo>
                <a:lnTo>
                  <a:pt x="5667387" y="3441"/>
                </a:lnTo>
                <a:lnTo>
                  <a:pt x="5667387" y="6070"/>
                </a:lnTo>
                <a:lnTo>
                  <a:pt x="5667845" y="7200"/>
                </a:lnTo>
                <a:lnTo>
                  <a:pt x="5669712" y="9055"/>
                </a:lnTo>
                <a:lnTo>
                  <a:pt x="5670829" y="9525"/>
                </a:lnTo>
                <a:lnTo>
                  <a:pt x="5673458" y="9525"/>
                </a:lnTo>
                <a:lnTo>
                  <a:pt x="5674588" y="9055"/>
                </a:lnTo>
                <a:lnTo>
                  <a:pt x="5676443" y="7200"/>
                </a:lnTo>
                <a:lnTo>
                  <a:pt x="5676912" y="6070"/>
                </a:lnTo>
                <a:lnTo>
                  <a:pt x="5676912" y="3441"/>
                </a:lnTo>
                <a:close/>
              </a:path>
              <a:path w="7106284" h="636904">
                <a:moveTo>
                  <a:pt x="5724537" y="630720"/>
                </a:moveTo>
                <a:lnTo>
                  <a:pt x="5724068" y="629602"/>
                </a:lnTo>
                <a:lnTo>
                  <a:pt x="5722213" y="627735"/>
                </a:lnTo>
                <a:lnTo>
                  <a:pt x="5721083" y="627278"/>
                </a:lnTo>
                <a:lnTo>
                  <a:pt x="5718454" y="627278"/>
                </a:lnTo>
                <a:lnTo>
                  <a:pt x="5717337" y="627735"/>
                </a:lnTo>
                <a:lnTo>
                  <a:pt x="5715470" y="629602"/>
                </a:lnTo>
                <a:lnTo>
                  <a:pt x="5715012" y="630720"/>
                </a:lnTo>
                <a:lnTo>
                  <a:pt x="5715012" y="633349"/>
                </a:lnTo>
                <a:lnTo>
                  <a:pt x="5715470" y="634479"/>
                </a:lnTo>
                <a:lnTo>
                  <a:pt x="5717337" y="636333"/>
                </a:lnTo>
                <a:lnTo>
                  <a:pt x="5718454" y="636803"/>
                </a:lnTo>
                <a:lnTo>
                  <a:pt x="5721083" y="636803"/>
                </a:lnTo>
                <a:lnTo>
                  <a:pt x="5722213" y="636333"/>
                </a:lnTo>
                <a:lnTo>
                  <a:pt x="5724068" y="634479"/>
                </a:lnTo>
                <a:lnTo>
                  <a:pt x="5724537" y="633349"/>
                </a:lnTo>
                <a:lnTo>
                  <a:pt x="5724537" y="630720"/>
                </a:lnTo>
                <a:close/>
              </a:path>
              <a:path w="7106284" h="636904">
                <a:moveTo>
                  <a:pt x="5724537" y="3441"/>
                </a:moveTo>
                <a:lnTo>
                  <a:pt x="5724068" y="2324"/>
                </a:lnTo>
                <a:lnTo>
                  <a:pt x="5722213" y="457"/>
                </a:lnTo>
                <a:lnTo>
                  <a:pt x="5721083" y="0"/>
                </a:lnTo>
                <a:lnTo>
                  <a:pt x="5718454" y="0"/>
                </a:lnTo>
                <a:lnTo>
                  <a:pt x="5717337" y="457"/>
                </a:lnTo>
                <a:lnTo>
                  <a:pt x="5715470" y="2324"/>
                </a:lnTo>
                <a:lnTo>
                  <a:pt x="5715012" y="3441"/>
                </a:lnTo>
                <a:lnTo>
                  <a:pt x="5715012" y="6070"/>
                </a:lnTo>
                <a:lnTo>
                  <a:pt x="5715470" y="7200"/>
                </a:lnTo>
                <a:lnTo>
                  <a:pt x="5717337" y="9055"/>
                </a:lnTo>
                <a:lnTo>
                  <a:pt x="5718454" y="9525"/>
                </a:lnTo>
                <a:lnTo>
                  <a:pt x="5721083" y="9525"/>
                </a:lnTo>
                <a:lnTo>
                  <a:pt x="5722213" y="9055"/>
                </a:lnTo>
                <a:lnTo>
                  <a:pt x="5724068" y="7200"/>
                </a:lnTo>
                <a:lnTo>
                  <a:pt x="5724537" y="6070"/>
                </a:lnTo>
                <a:lnTo>
                  <a:pt x="5724537" y="3441"/>
                </a:lnTo>
                <a:close/>
              </a:path>
              <a:path w="7106284" h="636904">
                <a:moveTo>
                  <a:pt x="5772162" y="630720"/>
                </a:moveTo>
                <a:lnTo>
                  <a:pt x="5771693" y="629602"/>
                </a:lnTo>
                <a:lnTo>
                  <a:pt x="5769838" y="627735"/>
                </a:lnTo>
                <a:lnTo>
                  <a:pt x="5768708" y="627278"/>
                </a:lnTo>
                <a:lnTo>
                  <a:pt x="5766079" y="627278"/>
                </a:lnTo>
                <a:lnTo>
                  <a:pt x="5764962" y="627735"/>
                </a:lnTo>
                <a:lnTo>
                  <a:pt x="5763095" y="629602"/>
                </a:lnTo>
                <a:lnTo>
                  <a:pt x="5762637" y="630720"/>
                </a:lnTo>
                <a:lnTo>
                  <a:pt x="5762637" y="633349"/>
                </a:lnTo>
                <a:lnTo>
                  <a:pt x="5763095" y="634479"/>
                </a:lnTo>
                <a:lnTo>
                  <a:pt x="5764962" y="636333"/>
                </a:lnTo>
                <a:lnTo>
                  <a:pt x="5766079" y="636803"/>
                </a:lnTo>
                <a:lnTo>
                  <a:pt x="5768708" y="636803"/>
                </a:lnTo>
                <a:lnTo>
                  <a:pt x="5769838" y="636333"/>
                </a:lnTo>
                <a:lnTo>
                  <a:pt x="5771693" y="634479"/>
                </a:lnTo>
                <a:lnTo>
                  <a:pt x="5772162" y="633349"/>
                </a:lnTo>
                <a:lnTo>
                  <a:pt x="5772162" y="630720"/>
                </a:lnTo>
                <a:close/>
              </a:path>
              <a:path w="7106284" h="636904">
                <a:moveTo>
                  <a:pt x="5772162" y="3441"/>
                </a:moveTo>
                <a:lnTo>
                  <a:pt x="5771693" y="2324"/>
                </a:lnTo>
                <a:lnTo>
                  <a:pt x="5769838" y="457"/>
                </a:lnTo>
                <a:lnTo>
                  <a:pt x="5768708" y="0"/>
                </a:lnTo>
                <a:lnTo>
                  <a:pt x="5766079" y="0"/>
                </a:lnTo>
                <a:lnTo>
                  <a:pt x="5764962" y="457"/>
                </a:lnTo>
                <a:lnTo>
                  <a:pt x="5763095" y="2324"/>
                </a:lnTo>
                <a:lnTo>
                  <a:pt x="5762637" y="3441"/>
                </a:lnTo>
                <a:lnTo>
                  <a:pt x="5762637" y="6070"/>
                </a:lnTo>
                <a:lnTo>
                  <a:pt x="5763095" y="7200"/>
                </a:lnTo>
                <a:lnTo>
                  <a:pt x="5764962" y="9055"/>
                </a:lnTo>
                <a:lnTo>
                  <a:pt x="5766079" y="9525"/>
                </a:lnTo>
                <a:lnTo>
                  <a:pt x="5768708" y="9525"/>
                </a:lnTo>
                <a:lnTo>
                  <a:pt x="5769838" y="9055"/>
                </a:lnTo>
                <a:lnTo>
                  <a:pt x="5771693" y="7200"/>
                </a:lnTo>
                <a:lnTo>
                  <a:pt x="5772162" y="6070"/>
                </a:lnTo>
                <a:lnTo>
                  <a:pt x="5772162" y="3441"/>
                </a:lnTo>
                <a:close/>
              </a:path>
              <a:path w="7106284" h="636904">
                <a:moveTo>
                  <a:pt x="5819787" y="630720"/>
                </a:moveTo>
                <a:lnTo>
                  <a:pt x="5819318" y="629602"/>
                </a:lnTo>
                <a:lnTo>
                  <a:pt x="5817463" y="627735"/>
                </a:lnTo>
                <a:lnTo>
                  <a:pt x="5816333" y="627278"/>
                </a:lnTo>
                <a:lnTo>
                  <a:pt x="5813704" y="627278"/>
                </a:lnTo>
                <a:lnTo>
                  <a:pt x="5812587" y="627735"/>
                </a:lnTo>
                <a:lnTo>
                  <a:pt x="5810720" y="629602"/>
                </a:lnTo>
                <a:lnTo>
                  <a:pt x="5810262" y="630720"/>
                </a:lnTo>
                <a:lnTo>
                  <a:pt x="5810262" y="633349"/>
                </a:lnTo>
                <a:lnTo>
                  <a:pt x="5810720" y="634479"/>
                </a:lnTo>
                <a:lnTo>
                  <a:pt x="5812587" y="636333"/>
                </a:lnTo>
                <a:lnTo>
                  <a:pt x="5813704" y="636803"/>
                </a:lnTo>
                <a:lnTo>
                  <a:pt x="5816333" y="636803"/>
                </a:lnTo>
                <a:lnTo>
                  <a:pt x="5817463" y="636333"/>
                </a:lnTo>
                <a:lnTo>
                  <a:pt x="5819318" y="634479"/>
                </a:lnTo>
                <a:lnTo>
                  <a:pt x="5819787" y="633349"/>
                </a:lnTo>
                <a:lnTo>
                  <a:pt x="5819787" y="630720"/>
                </a:lnTo>
                <a:close/>
              </a:path>
              <a:path w="7106284" h="636904">
                <a:moveTo>
                  <a:pt x="5819787" y="3441"/>
                </a:moveTo>
                <a:lnTo>
                  <a:pt x="5819318" y="2324"/>
                </a:lnTo>
                <a:lnTo>
                  <a:pt x="5817463" y="457"/>
                </a:lnTo>
                <a:lnTo>
                  <a:pt x="5816333" y="0"/>
                </a:lnTo>
                <a:lnTo>
                  <a:pt x="5813704" y="0"/>
                </a:lnTo>
                <a:lnTo>
                  <a:pt x="5812587" y="457"/>
                </a:lnTo>
                <a:lnTo>
                  <a:pt x="5810720" y="2324"/>
                </a:lnTo>
                <a:lnTo>
                  <a:pt x="5810262" y="3441"/>
                </a:lnTo>
                <a:lnTo>
                  <a:pt x="5810262" y="6070"/>
                </a:lnTo>
                <a:lnTo>
                  <a:pt x="5810720" y="7200"/>
                </a:lnTo>
                <a:lnTo>
                  <a:pt x="5812587" y="9055"/>
                </a:lnTo>
                <a:lnTo>
                  <a:pt x="5813704" y="9525"/>
                </a:lnTo>
                <a:lnTo>
                  <a:pt x="5816333" y="9525"/>
                </a:lnTo>
                <a:lnTo>
                  <a:pt x="5817463" y="9055"/>
                </a:lnTo>
                <a:lnTo>
                  <a:pt x="5819318" y="7200"/>
                </a:lnTo>
                <a:lnTo>
                  <a:pt x="5819787" y="6070"/>
                </a:lnTo>
                <a:lnTo>
                  <a:pt x="5819787" y="3441"/>
                </a:lnTo>
                <a:close/>
              </a:path>
              <a:path w="7106284" h="636904">
                <a:moveTo>
                  <a:pt x="5867412" y="630720"/>
                </a:moveTo>
                <a:lnTo>
                  <a:pt x="5866943" y="629602"/>
                </a:lnTo>
                <a:lnTo>
                  <a:pt x="5865088" y="627735"/>
                </a:lnTo>
                <a:lnTo>
                  <a:pt x="5863958" y="627278"/>
                </a:lnTo>
                <a:lnTo>
                  <a:pt x="5861329" y="627278"/>
                </a:lnTo>
                <a:lnTo>
                  <a:pt x="5860212" y="627735"/>
                </a:lnTo>
                <a:lnTo>
                  <a:pt x="5858345" y="629602"/>
                </a:lnTo>
                <a:lnTo>
                  <a:pt x="5857887" y="630720"/>
                </a:lnTo>
                <a:lnTo>
                  <a:pt x="5857887" y="633349"/>
                </a:lnTo>
                <a:lnTo>
                  <a:pt x="5858345" y="634479"/>
                </a:lnTo>
                <a:lnTo>
                  <a:pt x="5860212" y="636333"/>
                </a:lnTo>
                <a:lnTo>
                  <a:pt x="5861329" y="636803"/>
                </a:lnTo>
                <a:lnTo>
                  <a:pt x="5863958" y="636803"/>
                </a:lnTo>
                <a:lnTo>
                  <a:pt x="5865088" y="636333"/>
                </a:lnTo>
                <a:lnTo>
                  <a:pt x="5866943" y="634479"/>
                </a:lnTo>
                <a:lnTo>
                  <a:pt x="5867412" y="633349"/>
                </a:lnTo>
                <a:lnTo>
                  <a:pt x="5867412" y="630720"/>
                </a:lnTo>
                <a:close/>
              </a:path>
              <a:path w="7106284" h="636904">
                <a:moveTo>
                  <a:pt x="5867412" y="3441"/>
                </a:moveTo>
                <a:lnTo>
                  <a:pt x="5866943" y="2324"/>
                </a:lnTo>
                <a:lnTo>
                  <a:pt x="5865088" y="457"/>
                </a:lnTo>
                <a:lnTo>
                  <a:pt x="5863958" y="0"/>
                </a:lnTo>
                <a:lnTo>
                  <a:pt x="5861329" y="0"/>
                </a:lnTo>
                <a:lnTo>
                  <a:pt x="5860212" y="457"/>
                </a:lnTo>
                <a:lnTo>
                  <a:pt x="5858345" y="2324"/>
                </a:lnTo>
                <a:lnTo>
                  <a:pt x="5857887" y="3441"/>
                </a:lnTo>
                <a:lnTo>
                  <a:pt x="5857887" y="6070"/>
                </a:lnTo>
                <a:lnTo>
                  <a:pt x="5858345" y="7200"/>
                </a:lnTo>
                <a:lnTo>
                  <a:pt x="5860212" y="9055"/>
                </a:lnTo>
                <a:lnTo>
                  <a:pt x="5861329" y="9525"/>
                </a:lnTo>
                <a:lnTo>
                  <a:pt x="5863958" y="9525"/>
                </a:lnTo>
                <a:lnTo>
                  <a:pt x="5865088" y="9055"/>
                </a:lnTo>
                <a:lnTo>
                  <a:pt x="5866943" y="7200"/>
                </a:lnTo>
                <a:lnTo>
                  <a:pt x="5867412" y="6070"/>
                </a:lnTo>
                <a:lnTo>
                  <a:pt x="5867412" y="3441"/>
                </a:lnTo>
                <a:close/>
              </a:path>
              <a:path w="7106284" h="636904">
                <a:moveTo>
                  <a:pt x="5915037" y="630720"/>
                </a:moveTo>
                <a:lnTo>
                  <a:pt x="5914568" y="629602"/>
                </a:lnTo>
                <a:lnTo>
                  <a:pt x="5912713" y="627735"/>
                </a:lnTo>
                <a:lnTo>
                  <a:pt x="5911583" y="627278"/>
                </a:lnTo>
                <a:lnTo>
                  <a:pt x="5908954" y="627278"/>
                </a:lnTo>
                <a:lnTo>
                  <a:pt x="5907837" y="627735"/>
                </a:lnTo>
                <a:lnTo>
                  <a:pt x="5905970" y="629602"/>
                </a:lnTo>
                <a:lnTo>
                  <a:pt x="5905512" y="630720"/>
                </a:lnTo>
                <a:lnTo>
                  <a:pt x="5905512" y="633349"/>
                </a:lnTo>
                <a:lnTo>
                  <a:pt x="5905970" y="634479"/>
                </a:lnTo>
                <a:lnTo>
                  <a:pt x="5907837" y="636333"/>
                </a:lnTo>
                <a:lnTo>
                  <a:pt x="5908954" y="636803"/>
                </a:lnTo>
                <a:lnTo>
                  <a:pt x="5911583" y="636803"/>
                </a:lnTo>
                <a:lnTo>
                  <a:pt x="5912713" y="636333"/>
                </a:lnTo>
                <a:lnTo>
                  <a:pt x="5914568" y="634479"/>
                </a:lnTo>
                <a:lnTo>
                  <a:pt x="5915037" y="633349"/>
                </a:lnTo>
                <a:lnTo>
                  <a:pt x="5915037" y="630720"/>
                </a:lnTo>
                <a:close/>
              </a:path>
              <a:path w="7106284" h="636904">
                <a:moveTo>
                  <a:pt x="5915037" y="3441"/>
                </a:moveTo>
                <a:lnTo>
                  <a:pt x="5914568" y="2324"/>
                </a:lnTo>
                <a:lnTo>
                  <a:pt x="5912713" y="457"/>
                </a:lnTo>
                <a:lnTo>
                  <a:pt x="5911583" y="0"/>
                </a:lnTo>
                <a:lnTo>
                  <a:pt x="5908954" y="0"/>
                </a:lnTo>
                <a:lnTo>
                  <a:pt x="5907837" y="457"/>
                </a:lnTo>
                <a:lnTo>
                  <a:pt x="5905970" y="2324"/>
                </a:lnTo>
                <a:lnTo>
                  <a:pt x="5905512" y="3441"/>
                </a:lnTo>
                <a:lnTo>
                  <a:pt x="5905512" y="6070"/>
                </a:lnTo>
                <a:lnTo>
                  <a:pt x="5905970" y="7200"/>
                </a:lnTo>
                <a:lnTo>
                  <a:pt x="5907837" y="9055"/>
                </a:lnTo>
                <a:lnTo>
                  <a:pt x="5908954" y="9525"/>
                </a:lnTo>
                <a:lnTo>
                  <a:pt x="5911583" y="9525"/>
                </a:lnTo>
                <a:lnTo>
                  <a:pt x="5912713" y="9055"/>
                </a:lnTo>
                <a:lnTo>
                  <a:pt x="5914568" y="7200"/>
                </a:lnTo>
                <a:lnTo>
                  <a:pt x="5915037" y="6070"/>
                </a:lnTo>
                <a:lnTo>
                  <a:pt x="5915037" y="3441"/>
                </a:lnTo>
                <a:close/>
              </a:path>
              <a:path w="7106284" h="636904">
                <a:moveTo>
                  <a:pt x="5962662" y="630720"/>
                </a:moveTo>
                <a:lnTo>
                  <a:pt x="5962193" y="629602"/>
                </a:lnTo>
                <a:lnTo>
                  <a:pt x="5960338" y="627735"/>
                </a:lnTo>
                <a:lnTo>
                  <a:pt x="5959208" y="627278"/>
                </a:lnTo>
                <a:lnTo>
                  <a:pt x="5956579" y="627278"/>
                </a:lnTo>
                <a:lnTo>
                  <a:pt x="5955462" y="627735"/>
                </a:lnTo>
                <a:lnTo>
                  <a:pt x="5953595" y="629602"/>
                </a:lnTo>
                <a:lnTo>
                  <a:pt x="5953137" y="630720"/>
                </a:lnTo>
                <a:lnTo>
                  <a:pt x="5953137" y="633349"/>
                </a:lnTo>
                <a:lnTo>
                  <a:pt x="5953595" y="634479"/>
                </a:lnTo>
                <a:lnTo>
                  <a:pt x="5955462" y="636333"/>
                </a:lnTo>
                <a:lnTo>
                  <a:pt x="5956579" y="636803"/>
                </a:lnTo>
                <a:lnTo>
                  <a:pt x="5959208" y="636803"/>
                </a:lnTo>
                <a:lnTo>
                  <a:pt x="5960338" y="636333"/>
                </a:lnTo>
                <a:lnTo>
                  <a:pt x="5962193" y="634479"/>
                </a:lnTo>
                <a:lnTo>
                  <a:pt x="5962662" y="633349"/>
                </a:lnTo>
                <a:lnTo>
                  <a:pt x="5962662" y="630720"/>
                </a:lnTo>
                <a:close/>
              </a:path>
              <a:path w="7106284" h="636904">
                <a:moveTo>
                  <a:pt x="5962662" y="3441"/>
                </a:moveTo>
                <a:lnTo>
                  <a:pt x="5962193" y="2324"/>
                </a:lnTo>
                <a:lnTo>
                  <a:pt x="5960338" y="457"/>
                </a:lnTo>
                <a:lnTo>
                  <a:pt x="5959208" y="0"/>
                </a:lnTo>
                <a:lnTo>
                  <a:pt x="5956579" y="0"/>
                </a:lnTo>
                <a:lnTo>
                  <a:pt x="5955462" y="457"/>
                </a:lnTo>
                <a:lnTo>
                  <a:pt x="5953595" y="2324"/>
                </a:lnTo>
                <a:lnTo>
                  <a:pt x="5953137" y="3441"/>
                </a:lnTo>
                <a:lnTo>
                  <a:pt x="5953137" y="6070"/>
                </a:lnTo>
                <a:lnTo>
                  <a:pt x="5953595" y="7200"/>
                </a:lnTo>
                <a:lnTo>
                  <a:pt x="5955462" y="9055"/>
                </a:lnTo>
                <a:lnTo>
                  <a:pt x="5956579" y="9525"/>
                </a:lnTo>
                <a:lnTo>
                  <a:pt x="5959208" y="9525"/>
                </a:lnTo>
                <a:lnTo>
                  <a:pt x="5960338" y="9055"/>
                </a:lnTo>
                <a:lnTo>
                  <a:pt x="5962193" y="7200"/>
                </a:lnTo>
                <a:lnTo>
                  <a:pt x="5962662" y="6070"/>
                </a:lnTo>
                <a:lnTo>
                  <a:pt x="5962662" y="3441"/>
                </a:lnTo>
                <a:close/>
              </a:path>
              <a:path w="7106284" h="636904">
                <a:moveTo>
                  <a:pt x="6010287" y="630720"/>
                </a:moveTo>
                <a:lnTo>
                  <a:pt x="6009818" y="629602"/>
                </a:lnTo>
                <a:lnTo>
                  <a:pt x="6007963" y="627735"/>
                </a:lnTo>
                <a:lnTo>
                  <a:pt x="6006833" y="627278"/>
                </a:lnTo>
                <a:lnTo>
                  <a:pt x="6004204" y="627278"/>
                </a:lnTo>
                <a:lnTo>
                  <a:pt x="6003087" y="627735"/>
                </a:lnTo>
                <a:lnTo>
                  <a:pt x="6001220" y="629602"/>
                </a:lnTo>
                <a:lnTo>
                  <a:pt x="6000762" y="630720"/>
                </a:lnTo>
                <a:lnTo>
                  <a:pt x="6000762" y="633349"/>
                </a:lnTo>
                <a:lnTo>
                  <a:pt x="6001220" y="634479"/>
                </a:lnTo>
                <a:lnTo>
                  <a:pt x="6003087" y="636333"/>
                </a:lnTo>
                <a:lnTo>
                  <a:pt x="6004204" y="636803"/>
                </a:lnTo>
                <a:lnTo>
                  <a:pt x="6006833" y="636803"/>
                </a:lnTo>
                <a:lnTo>
                  <a:pt x="6007963" y="636333"/>
                </a:lnTo>
                <a:lnTo>
                  <a:pt x="6009818" y="634479"/>
                </a:lnTo>
                <a:lnTo>
                  <a:pt x="6010287" y="633349"/>
                </a:lnTo>
                <a:lnTo>
                  <a:pt x="6010287" y="630720"/>
                </a:lnTo>
                <a:close/>
              </a:path>
              <a:path w="7106284" h="636904">
                <a:moveTo>
                  <a:pt x="6010287" y="3441"/>
                </a:moveTo>
                <a:lnTo>
                  <a:pt x="6009818" y="2324"/>
                </a:lnTo>
                <a:lnTo>
                  <a:pt x="6007963" y="457"/>
                </a:lnTo>
                <a:lnTo>
                  <a:pt x="6006833" y="0"/>
                </a:lnTo>
                <a:lnTo>
                  <a:pt x="6004204" y="0"/>
                </a:lnTo>
                <a:lnTo>
                  <a:pt x="6003087" y="457"/>
                </a:lnTo>
                <a:lnTo>
                  <a:pt x="6001220" y="2324"/>
                </a:lnTo>
                <a:lnTo>
                  <a:pt x="6000762" y="3441"/>
                </a:lnTo>
                <a:lnTo>
                  <a:pt x="6000762" y="6070"/>
                </a:lnTo>
                <a:lnTo>
                  <a:pt x="6001220" y="7200"/>
                </a:lnTo>
                <a:lnTo>
                  <a:pt x="6003087" y="9055"/>
                </a:lnTo>
                <a:lnTo>
                  <a:pt x="6004204" y="9525"/>
                </a:lnTo>
                <a:lnTo>
                  <a:pt x="6006833" y="9525"/>
                </a:lnTo>
                <a:lnTo>
                  <a:pt x="6007963" y="9055"/>
                </a:lnTo>
                <a:lnTo>
                  <a:pt x="6009818" y="7200"/>
                </a:lnTo>
                <a:lnTo>
                  <a:pt x="6010287" y="6070"/>
                </a:lnTo>
                <a:lnTo>
                  <a:pt x="6010287" y="3441"/>
                </a:lnTo>
                <a:close/>
              </a:path>
              <a:path w="7106284" h="636904">
                <a:moveTo>
                  <a:pt x="6057912" y="630720"/>
                </a:moveTo>
                <a:lnTo>
                  <a:pt x="6057443" y="629602"/>
                </a:lnTo>
                <a:lnTo>
                  <a:pt x="6055588" y="627735"/>
                </a:lnTo>
                <a:lnTo>
                  <a:pt x="6054458" y="627278"/>
                </a:lnTo>
                <a:lnTo>
                  <a:pt x="6051829" y="627278"/>
                </a:lnTo>
                <a:lnTo>
                  <a:pt x="6050712" y="627735"/>
                </a:lnTo>
                <a:lnTo>
                  <a:pt x="6048845" y="629602"/>
                </a:lnTo>
                <a:lnTo>
                  <a:pt x="6048387" y="630720"/>
                </a:lnTo>
                <a:lnTo>
                  <a:pt x="6048387" y="633349"/>
                </a:lnTo>
                <a:lnTo>
                  <a:pt x="6048845" y="634479"/>
                </a:lnTo>
                <a:lnTo>
                  <a:pt x="6050712" y="636333"/>
                </a:lnTo>
                <a:lnTo>
                  <a:pt x="6051829" y="636803"/>
                </a:lnTo>
                <a:lnTo>
                  <a:pt x="6054458" y="636803"/>
                </a:lnTo>
                <a:lnTo>
                  <a:pt x="6055588" y="636333"/>
                </a:lnTo>
                <a:lnTo>
                  <a:pt x="6057443" y="634479"/>
                </a:lnTo>
                <a:lnTo>
                  <a:pt x="6057912" y="633349"/>
                </a:lnTo>
                <a:lnTo>
                  <a:pt x="6057912" y="630720"/>
                </a:lnTo>
                <a:close/>
              </a:path>
              <a:path w="7106284" h="636904">
                <a:moveTo>
                  <a:pt x="6057912" y="3441"/>
                </a:moveTo>
                <a:lnTo>
                  <a:pt x="6057443" y="2324"/>
                </a:lnTo>
                <a:lnTo>
                  <a:pt x="6055588" y="457"/>
                </a:lnTo>
                <a:lnTo>
                  <a:pt x="6054458" y="0"/>
                </a:lnTo>
                <a:lnTo>
                  <a:pt x="6051829" y="0"/>
                </a:lnTo>
                <a:lnTo>
                  <a:pt x="6050712" y="457"/>
                </a:lnTo>
                <a:lnTo>
                  <a:pt x="6048845" y="2324"/>
                </a:lnTo>
                <a:lnTo>
                  <a:pt x="6048387" y="3441"/>
                </a:lnTo>
                <a:lnTo>
                  <a:pt x="6048387" y="6070"/>
                </a:lnTo>
                <a:lnTo>
                  <a:pt x="6048845" y="7200"/>
                </a:lnTo>
                <a:lnTo>
                  <a:pt x="6050712" y="9055"/>
                </a:lnTo>
                <a:lnTo>
                  <a:pt x="6051829" y="9525"/>
                </a:lnTo>
                <a:lnTo>
                  <a:pt x="6054458" y="9525"/>
                </a:lnTo>
                <a:lnTo>
                  <a:pt x="6055588" y="9055"/>
                </a:lnTo>
                <a:lnTo>
                  <a:pt x="6057443" y="7200"/>
                </a:lnTo>
                <a:lnTo>
                  <a:pt x="6057912" y="6070"/>
                </a:lnTo>
                <a:lnTo>
                  <a:pt x="6057912" y="3441"/>
                </a:lnTo>
                <a:close/>
              </a:path>
              <a:path w="7106284" h="636904">
                <a:moveTo>
                  <a:pt x="6105537" y="630720"/>
                </a:moveTo>
                <a:lnTo>
                  <a:pt x="6105068" y="629602"/>
                </a:lnTo>
                <a:lnTo>
                  <a:pt x="6103213" y="627735"/>
                </a:lnTo>
                <a:lnTo>
                  <a:pt x="6102083" y="627278"/>
                </a:lnTo>
                <a:lnTo>
                  <a:pt x="6099454" y="627278"/>
                </a:lnTo>
                <a:lnTo>
                  <a:pt x="6098337" y="627735"/>
                </a:lnTo>
                <a:lnTo>
                  <a:pt x="6096470" y="629602"/>
                </a:lnTo>
                <a:lnTo>
                  <a:pt x="6096012" y="630720"/>
                </a:lnTo>
                <a:lnTo>
                  <a:pt x="6096012" y="633349"/>
                </a:lnTo>
                <a:lnTo>
                  <a:pt x="6096470" y="634479"/>
                </a:lnTo>
                <a:lnTo>
                  <a:pt x="6098337" y="636333"/>
                </a:lnTo>
                <a:lnTo>
                  <a:pt x="6099454" y="636803"/>
                </a:lnTo>
                <a:lnTo>
                  <a:pt x="6102083" y="636803"/>
                </a:lnTo>
                <a:lnTo>
                  <a:pt x="6103213" y="636333"/>
                </a:lnTo>
                <a:lnTo>
                  <a:pt x="6105068" y="634479"/>
                </a:lnTo>
                <a:lnTo>
                  <a:pt x="6105537" y="633349"/>
                </a:lnTo>
                <a:lnTo>
                  <a:pt x="6105537" y="630720"/>
                </a:lnTo>
                <a:close/>
              </a:path>
              <a:path w="7106284" h="636904">
                <a:moveTo>
                  <a:pt x="6105537" y="3441"/>
                </a:moveTo>
                <a:lnTo>
                  <a:pt x="6105068" y="2324"/>
                </a:lnTo>
                <a:lnTo>
                  <a:pt x="6103213" y="457"/>
                </a:lnTo>
                <a:lnTo>
                  <a:pt x="6102083" y="0"/>
                </a:lnTo>
                <a:lnTo>
                  <a:pt x="6099454" y="0"/>
                </a:lnTo>
                <a:lnTo>
                  <a:pt x="6098337" y="457"/>
                </a:lnTo>
                <a:lnTo>
                  <a:pt x="6096470" y="2324"/>
                </a:lnTo>
                <a:lnTo>
                  <a:pt x="6096012" y="3441"/>
                </a:lnTo>
                <a:lnTo>
                  <a:pt x="6096012" y="6070"/>
                </a:lnTo>
                <a:lnTo>
                  <a:pt x="6096470" y="7200"/>
                </a:lnTo>
                <a:lnTo>
                  <a:pt x="6098337" y="9055"/>
                </a:lnTo>
                <a:lnTo>
                  <a:pt x="6099454" y="9525"/>
                </a:lnTo>
                <a:lnTo>
                  <a:pt x="6102083" y="9525"/>
                </a:lnTo>
                <a:lnTo>
                  <a:pt x="6103213" y="9055"/>
                </a:lnTo>
                <a:lnTo>
                  <a:pt x="6105068" y="7200"/>
                </a:lnTo>
                <a:lnTo>
                  <a:pt x="6105537" y="6070"/>
                </a:lnTo>
                <a:lnTo>
                  <a:pt x="6105537" y="3441"/>
                </a:lnTo>
                <a:close/>
              </a:path>
              <a:path w="7106284" h="636904">
                <a:moveTo>
                  <a:pt x="6153162" y="630720"/>
                </a:moveTo>
                <a:lnTo>
                  <a:pt x="6152693" y="629602"/>
                </a:lnTo>
                <a:lnTo>
                  <a:pt x="6150838" y="627735"/>
                </a:lnTo>
                <a:lnTo>
                  <a:pt x="6149708" y="627278"/>
                </a:lnTo>
                <a:lnTo>
                  <a:pt x="6147079" y="627278"/>
                </a:lnTo>
                <a:lnTo>
                  <a:pt x="6145962" y="627735"/>
                </a:lnTo>
                <a:lnTo>
                  <a:pt x="6144095" y="629602"/>
                </a:lnTo>
                <a:lnTo>
                  <a:pt x="6143637" y="630720"/>
                </a:lnTo>
                <a:lnTo>
                  <a:pt x="6143637" y="633349"/>
                </a:lnTo>
                <a:lnTo>
                  <a:pt x="6144095" y="634479"/>
                </a:lnTo>
                <a:lnTo>
                  <a:pt x="6145962" y="636333"/>
                </a:lnTo>
                <a:lnTo>
                  <a:pt x="6147079" y="636803"/>
                </a:lnTo>
                <a:lnTo>
                  <a:pt x="6149708" y="636803"/>
                </a:lnTo>
                <a:lnTo>
                  <a:pt x="6150838" y="636333"/>
                </a:lnTo>
                <a:lnTo>
                  <a:pt x="6152693" y="634479"/>
                </a:lnTo>
                <a:lnTo>
                  <a:pt x="6153162" y="633349"/>
                </a:lnTo>
                <a:lnTo>
                  <a:pt x="6153162" y="630720"/>
                </a:lnTo>
                <a:close/>
              </a:path>
              <a:path w="7106284" h="636904">
                <a:moveTo>
                  <a:pt x="6153162" y="3441"/>
                </a:moveTo>
                <a:lnTo>
                  <a:pt x="6152693" y="2324"/>
                </a:lnTo>
                <a:lnTo>
                  <a:pt x="6150838" y="457"/>
                </a:lnTo>
                <a:lnTo>
                  <a:pt x="6149708" y="0"/>
                </a:lnTo>
                <a:lnTo>
                  <a:pt x="6147079" y="0"/>
                </a:lnTo>
                <a:lnTo>
                  <a:pt x="6145962" y="457"/>
                </a:lnTo>
                <a:lnTo>
                  <a:pt x="6144095" y="2324"/>
                </a:lnTo>
                <a:lnTo>
                  <a:pt x="6143637" y="3441"/>
                </a:lnTo>
                <a:lnTo>
                  <a:pt x="6143637" y="6070"/>
                </a:lnTo>
                <a:lnTo>
                  <a:pt x="6144095" y="7200"/>
                </a:lnTo>
                <a:lnTo>
                  <a:pt x="6145962" y="9055"/>
                </a:lnTo>
                <a:lnTo>
                  <a:pt x="6147079" y="9525"/>
                </a:lnTo>
                <a:lnTo>
                  <a:pt x="6149708" y="9525"/>
                </a:lnTo>
                <a:lnTo>
                  <a:pt x="6150838" y="9055"/>
                </a:lnTo>
                <a:lnTo>
                  <a:pt x="6152693" y="7200"/>
                </a:lnTo>
                <a:lnTo>
                  <a:pt x="6153162" y="6070"/>
                </a:lnTo>
                <a:lnTo>
                  <a:pt x="6153162" y="3441"/>
                </a:lnTo>
                <a:close/>
              </a:path>
              <a:path w="7106284" h="636904">
                <a:moveTo>
                  <a:pt x="6200787" y="630720"/>
                </a:moveTo>
                <a:lnTo>
                  <a:pt x="6200318" y="629602"/>
                </a:lnTo>
                <a:lnTo>
                  <a:pt x="6198463" y="627735"/>
                </a:lnTo>
                <a:lnTo>
                  <a:pt x="6197333" y="627278"/>
                </a:lnTo>
                <a:lnTo>
                  <a:pt x="6194704" y="627278"/>
                </a:lnTo>
                <a:lnTo>
                  <a:pt x="6193587" y="627735"/>
                </a:lnTo>
                <a:lnTo>
                  <a:pt x="6191720" y="629602"/>
                </a:lnTo>
                <a:lnTo>
                  <a:pt x="6191262" y="630720"/>
                </a:lnTo>
                <a:lnTo>
                  <a:pt x="6191262" y="633349"/>
                </a:lnTo>
                <a:lnTo>
                  <a:pt x="6191720" y="634479"/>
                </a:lnTo>
                <a:lnTo>
                  <a:pt x="6193587" y="636333"/>
                </a:lnTo>
                <a:lnTo>
                  <a:pt x="6194704" y="636803"/>
                </a:lnTo>
                <a:lnTo>
                  <a:pt x="6197333" y="636803"/>
                </a:lnTo>
                <a:lnTo>
                  <a:pt x="6198463" y="636333"/>
                </a:lnTo>
                <a:lnTo>
                  <a:pt x="6200318" y="634479"/>
                </a:lnTo>
                <a:lnTo>
                  <a:pt x="6200787" y="633349"/>
                </a:lnTo>
                <a:lnTo>
                  <a:pt x="6200787" y="630720"/>
                </a:lnTo>
                <a:close/>
              </a:path>
              <a:path w="7106284" h="636904">
                <a:moveTo>
                  <a:pt x="6200787" y="3441"/>
                </a:moveTo>
                <a:lnTo>
                  <a:pt x="6200318" y="2324"/>
                </a:lnTo>
                <a:lnTo>
                  <a:pt x="6198463" y="457"/>
                </a:lnTo>
                <a:lnTo>
                  <a:pt x="6197333" y="0"/>
                </a:lnTo>
                <a:lnTo>
                  <a:pt x="6194704" y="0"/>
                </a:lnTo>
                <a:lnTo>
                  <a:pt x="6193587" y="457"/>
                </a:lnTo>
                <a:lnTo>
                  <a:pt x="6191720" y="2324"/>
                </a:lnTo>
                <a:lnTo>
                  <a:pt x="6191262" y="3441"/>
                </a:lnTo>
                <a:lnTo>
                  <a:pt x="6191262" y="6070"/>
                </a:lnTo>
                <a:lnTo>
                  <a:pt x="6191720" y="7200"/>
                </a:lnTo>
                <a:lnTo>
                  <a:pt x="6193587" y="9055"/>
                </a:lnTo>
                <a:lnTo>
                  <a:pt x="6194704" y="9525"/>
                </a:lnTo>
                <a:lnTo>
                  <a:pt x="6197333" y="9525"/>
                </a:lnTo>
                <a:lnTo>
                  <a:pt x="6198463" y="9055"/>
                </a:lnTo>
                <a:lnTo>
                  <a:pt x="6200318" y="7200"/>
                </a:lnTo>
                <a:lnTo>
                  <a:pt x="6200787" y="6070"/>
                </a:lnTo>
                <a:lnTo>
                  <a:pt x="6200787" y="3441"/>
                </a:lnTo>
                <a:close/>
              </a:path>
              <a:path w="7106284" h="636904">
                <a:moveTo>
                  <a:pt x="6248412" y="630720"/>
                </a:moveTo>
                <a:lnTo>
                  <a:pt x="6247943" y="629602"/>
                </a:lnTo>
                <a:lnTo>
                  <a:pt x="6246088" y="627735"/>
                </a:lnTo>
                <a:lnTo>
                  <a:pt x="6244958" y="627278"/>
                </a:lnTo>
                <a:lnTo>
                  <a:pt x="6242329" y="627278"/>
                </a:lnTo>
                <a:lnTo>
                  <a:pt x="6241212" y="627735"/>
                </a:lnTo>
                <a:lnTo>
                  <a:pt x="6239345" y="629602"/>
                </a:lnTo>
                <a:lnTo>
                  <a:pt x="6238887" y="630720"/>
                </a:lnTo>
                <a:lnTo>
                  <a:pt x="6238887" y="633349"/>
                </a:lnTo>
                <a:lnTo>
                  <a:pt x="6239345" y="634479"/>
                </a:lnTo>
                <a:lnTo>
                  <a:pt x="6241212" y="636333"/>
                </a:lnTo>
                <a:lnTo>
                  <a:pt x="6242329" y="636803"/>
                </a:lnTo>
                <a:lnTo>
                  <a:pt x="6244958" y="636803"/>
                </a:lnTo>
                <a:lnTo>
                  <a:pt x="6246088" y="636333"/>
                </a:lnTo>
                <a:lnTo>
                  <a:pt x="6247943" y="634479"/>
                </a:lnTo>
                <a:lnTo>
                  <a:pt x="6248412" y="633349"/>
                </a:lnTo>
                <a:lnTo>
                  <a:pt x="6248412" y="630720"/>
                </a:lnTo>
                <a:close/>
              </a:path>
              <a:path w="7106284" h="636904">
                <a:moveTo>
                  <a:pt x="6248412" y="3441"/>
                </a:moveTo>
                <a:lnTo>
                  <a:pt x="6247943" y="2324"/>
                </a:lnTo>
                <a:lnTo>
                  <a:pt x="6246088" y="457"/>
                </a:lnTo>
                <a:lnTo>
                  <a:pt x="6244958" y="0"/>
                </a:lnTo>
                <a:lnTo>
                  <a:pt x="6242329" y="0"/>
                </a:lnTo>
                <a:lnTo>
                  <a:pt x="6241212" y="457"/>
                </a:lnTo>
                <a:lnTo>
                  <a:pt x="6239345" y="2324"/>
                </a:lnTo>
                <a:lnTo>
                  <a:pt x="6238887" y="3441"/>
                </a:lnTo>
                <a:lnTo>
                  <a:pt x="6238887" y="6070"/>
                </a:lnTo>
                <a:lnTo>
                  <a:pt x="6239345" y="7200"/>
                </a:lnTo>
                <a:lnTo>
                  <a:pt x="6241212" y="9055"/>
                </a:lnTo>
                <a:lnTo>
                  <a:pt x="6242329" y="9525"/>
                </a:lnTo>
                <a:lnTo>
                  <a:pt x="6244958" y="9525"/>
                </a:lnTo>
                <a:lnTo>
                  <a:pt x="6246088" y="9055"/>
                </a:lnTo>
                <a:lnTo>
                  <a:pt x="6247943" y="7200"/>
                </a:lnTo>
                <a:lnTo>
                  <a:pt x="6248412" y="6070"/>
                </a:lnTo>
                <a:lnTo>
                  <a:pt x="6248412" y="3441"/>
                </a:lnTo>
                <a:close/>
              </a:path>
              <a:path w="7106284" h="636904">
                <a:moveTo>
                  <a:pt x="6296037" y="630720"/>
                </a:moveTo>
                <a:lnTo>
                  <a:pt x="6295568" y="629602"/>
                </a:lnTo>
                <a:lnTo>
                  <a:pt x="6293713" y="627735"/>
                </a:lnTo>
                <a:lnTo>
                  <a:pt x="6292583" y="627278"/>
                </a:lnTo>
                <a:lnTo>
                  <a:pt x="6289954" y="627278"/>
                </a:lnTo>
                <a:lnTo>
                  <a:pt x="6288837" y="627735"/>
                </a:lnTo>
                <a:lnTo>
                  <a:pt x="6286970" y="629602"/>
                </a:lnTo>
                <a:lnTo>
                  <a:pt x="6286512" y="630720"/>
                </a:lnTo>
                <a:lnTo>
                  <a:pt x="6286512" y="633349"/>
                </a:lnTo>
                <a:lnTo>
                  <a:pt x="6286970" y="634479"/>
                </a:lnTo>
                <a:lnTo>
                  <a:pt x="6288837" y="636333"/>
                </a:lnTo>
                <a:lnTo>
                  <a:pt x="6289954" y="636803"/>
                </a:lnTo>
                <a:lnTo>
                  <a:pt x="6292583" y="636803"/>
                </a:lnTo>
                <a:lnTo>
                  <a:pt x="6293713" y="636333"/>
                </a:lnTo>
                <a:lnTo>
                  <a:pt x="6295568" y="634479"/>
                </a:lnTo>
                <a:lnTo>
                  <a:pt x="6296037" y="633349"/>
                </a:lnTo>
                <a:lnTo>
                  <a:pt x="6296037" y="630720"/>
                </a:lnTo>
                <a:close/>
              </a:path>
              <a:path w="7106284" h="636904">
                <a:moveTo>
                  <a:pt x="6296037" y="3441"/>
                </a:moveTo>
                <a:lnTo>
                  <a:pt x="6295568" y="2324"/>
                </a:lnTo>
                <a:lnTo>
                  <a:pt x="6293713" y="457"/>
                </a:lnTo>
                <a:lnTo>
                  <a:pt x="6292583" y="0"/>
                </a:lnTo>
                <a:lnTo>
                  <a:pt x="6289954" y="0"/>
                </a:lnTo>
                <a:lnTo>
                  <a:pt x="6288837" y="457"/>
                </a:lnTo>
                <a:lnTo>
                  <a:pt x="6286970" y="2324"/>
                </a:lnTo>
                <a:lnTo>
                  <a:pt x="6286512" y="3441"/>
                </a:lnTo>
                <a:lnTo>
                  <a:pt x="6286512" y="6070"/>
                </a:lnTo>
                <a:lnTo>
                  <a:pt x="6286970" y="7200"/>
                </a:lnTo>
                <a:lnTo>
                  <a:pt x="6288837" y="9055"/>
                </a:lnTo>
                <a:lnTo>
                  <a:pt x="6289954" y="9525"/>
                </a:lnTo>
                <a:lnTo>
                  <a:pt x="6292583" y="9525"/>
                </a:lnTo>
                <a:lnTo>
                  <a:pt x="6293713" y="9055"/>
                </a:lnTo>
                <a:lnTo>
                  <a:pt x="6295568" y="7200"/>
                </a:lnTo>
                <a:lnTo>
                  <a:pt x="6296037" y="6070"/>
                </a:lnTo>
                <a:lnTo>
                  <a:pt x="6296037" y="3441"/>
                </a:lnTo>
                <a:close/>
              </a:path>
              <a:path w="7106284" h="636904">
                <a:moveTo>
                  <a:pt x="6343663" y="630720"/>
                </a:moveTo>
                <a:lnTo>
                  <a:pt x="6343193" y="629602"/>
                </a:lnTo>
                <a:lnTo>
                  <a:pt x="6341338" y="627735"/>
                </a:lnTo>
                <a:lnTo>
                  <a:pt x="6340208" y="627278"/>
                </a:lnTo>
                <a:lnTo>
                  <a:pt x="6337579" y="627278"/>
                </a:lnTo>
                <a:lnTo>
                  <a:pt x="6336462" y="627735"/>
                </a:lnTo>
                <a:lnTo>
                  <a:pt x="6334595" y="629602"/>
                </a:lnTo>
                <a:lnTo>
                  <a:pt x="6334138" y="630720"/>
                </a:lnTo>
                <a:lnTo>
                  <a:pt x="6334138" y="633349"/>
                </a:lnTo>
                <a:lnTo>
                  <a:pt x="6334595" y="634479"/>
                </a:lnTo>
                <a:lnTo>
                  <a:pt x="6336462" y="636333"/>
                </a:lnTo>
                <a:lnTo>
                  <a:pt x="6337579" y="636803"/>
                </a:lnTo>
                <a:lnTo>
                  <a:pt x="6340208" y="636803"/>
                </a:lnTo>
                <a:lnTo>
                  <a:pt x="6341338" y="636333"/>
                </a:lnTo>
                <a:lnTo>
                  <a:pt x="6343193" y="634479"/>
                </a:lnTo>
                <a:lnTo>
                  <a:pt x="6343663" y="633349"/>
                </a:lnTo>
                <a:lnTo>
                  <a:pt x="6343663" y="630720"/>
                </a:lnTo>
                <a:close/>
              </a:path>
              <a:path w="7106284" h="636904">
                <a:moveTo>
                  <a:pt x="6343663" y="3441"/>
                </a:moveTo>
                <a:lnTo>
                  <a:pt x="6343193" y="2324"/>
                </a:lnTo>
                <a:lnTo>
                  <a:pt x="6341338" y="457"/>
                </a:lnTo>
                <a:lnTo>
                  <a:pt x="6340208" y="0"/>
                </a:lnTo>
                <a:lnTo>
                  <a:pt x="6337579" y="0"/>
                </a:lnTo>
                <a:lnTo>
                  <a:pt x="6336462" y="457"/>
                </a:lnTo>
                <a:lnTo>
                  <a:pt x="6334595" y="2324"/>
                </a:lnTo>
                <a:lnTo>
                  <a:pt x="6334138" y="3441"/>
                </a:lnTo>
                <a:lnTo>
                  <a:pt x="6334138" y="6070"/>
                </a:lnTo>
                <a:lnTo>
                  <a:pt x="6334595" y="7200"/>
                </a:lnTo>
                <a:lnTo>
                  <a:pt x="6336462" y="9055"/>
                </a:lnTo>
                <a:lnTo>
                  <a:pt x="6337579" y="9525"/>
                </a:lnTo>
                <a:lnTo>
                  <a:pt x="6340208" y="9525"/>
                </a:lnTo>
                <a:lnTo>
                  <a:pt x="6341338" y="9055"/>
                </a:lnTo>
                <a:lnTo>
                  <a:pt x="6343193" y="7200"/>
                </a:lnTo>
                <a:lnTo>
                  <a:pt x="6343663" y="6070"/>
                </a:lnTo>
                <a:lnTo>
                  <a:pt x="6343663" y="3441"/>
                </a:lnTo>
                <a:close/>
              </a:path>
              <a:path w="7106284" h="636904">
                <a:moveTo>
                  <a:pt x="6391288" y="630720"/>
                </a:moveTo>
                <a:lnTo>
                  <a:pt x="6390818" y="629602"/>
                </a:lnTo>
                <a:lnTo>
                  <a:pt x="6388963" y="627735"/>
                </a:lnTo>
                <a:lnTo>
                  <a:pt x="6387833" y="627278"/>
                </a:lnTo>
                <a:lnTo>
                  <a:pt x="6385204" y="627278"/>
                </a:lnTo>
                <a:lnTo>
                  <a:pt x="6384087" y="627735"/>
                </a:lnTo>
                <a:lnTo>
                  <a:pt x="6382220" y="629602"/>
                </a:lnTo>
                <a:lnTo>
                  <a:pt x="6381763" y="630720"/>
                </a:lnTo>
                <a:lnTo>
                  <a:pt x="6381763" y="633349"/>
                </a:lnTo>
                <a:lnTo>
                  <a:pt x="6382220" y="634479"/>
                </a:lnTo>
                <a:lnTo>
                  <a:pt x="6384087" y="636333"/>
                </a:lnTo>
                <a:lnTo>
                  <a:pt x="6385204" y="636803"/>
                </a:lnTo>
                <a:lnTo>
                  <a:pt x="6387833" y="636803"/>
                </a:lnTo>
                <a:lnTo>
                  <a:pt x="6388963" y="636333"/>
                </a:lnTo>
                <a:lnTo>
                  <a:pt x="6390818" y="634479"/>
                </a:lnTo>
                <a:lnTo>
                  <a:pt x="6391288" y="633349"/>
                </a:lnTo>
                <a:lnTo>
                  <a:pt x="6391288" y="630720"/>
                </a:lnTo>
                <a:close/>
              </a:path>
              <a:path w="7106284" h="636904">
                <a:moveTo>
                  <a:pt x="6391288" y="3441"/>
                </a:moveTo>
                <a:lnTo>
                  <a:pt x="6390818" y="2324"/>
                </a:lnTo>
                <a:lnTo>
                  <a:pt x="6388963" y="457"/>
                </a:lnTo>
                <a:lnTo>
                  <a:pt x="6387833" y="0"/>
                </a:lnTo>
                <a:lnTo>
                  <a:pt x="6385204" y="0"/>
                </a:lnTo>
                <a:lnTo>
                  <a:pt x="6384087" y="457"/>
                </a:lnTo>
                <a:lnTo>
                  <a:pt x="6382220" y="2324"/>
                </a:lnTo>
                <a:lnTo>
                  <a:pt x="6381763" y="3441"/>
                </a:lnTo>
                <a:lnTo>
                  <a:pt x="6381763" y="6070"/>
                </a:lnTo>
                <a:lnTo>
                  <a:pt x="6382220" y="7200"/>
                </a:lnTo>
                <a:lnTo>
                  <a:pt x="6384087" y="9055"/>
                </a:lnTo>
                <a:lnTo>
                  <a:pt x="6385204" y="9525"/>
                </a:lnTo>
                <a:lnTo>
                  <a:pt x="6387833" y="9525"/>
                </a:lnTo>
                <a:lnTo>
                  <a:pt x="6388963" y="9055"/>
                </a:lnTo>
                <a:lnTo>
                  <a:pt x="6390818" y="7200"/>
                </a:lnTo>
                <a:lnTo>
                  <a:pt x="6391288" y="6070"/>
                </a:lnTo>
                <a:lnTo>
                  <a:pt x="6391288" y="3441"/>
                </a:lnTo>
                <a:close/>
              </a:path>
              <a:path w="7106284" h="636904">
                <a:moveTo>
                  <a:pt x="6438913" y="630720"/>
                </a:moveTo>
                <a:lnTo>
                  <a:pt x="6438443" y="629602"/>
                </a:lnTo>
                <a:lnTo>
                  <a:pt x="6436588" y="627735"/>
                </a:lnTo>
                <a:lnTo>
                  <a:pt x="6435458" y="627278"/>
                </a:lnTo>
                <a:lnTo>
                  <a:pt x="6432829" y="627278"/>
                </a:lnTo>
                <a:lnTo>
                  <a:pt x="6431712" y="627735"/>
                </a:lnTo>
                <a:lnTo>
                  <a:pt x="6429845" y="629602"/>
                </a:lnTo>
                <a:lnTo>
                  <a:pt x="6429388" y="630720"/>
                </a:lnTo>
                <a:lnTo>
                  <a:pt x="6429388" y="633349"/>
                </a:lnTo>
                <a:lnTo>
                  <a:pt x="6429845" y="634479"/>
                </a:lnTo>
                <a:lnTo>
                  <a:pt x="6431712" y="636333"/>
                </a:lnTo>
                <a:lnTo>
                  <a:pt x="6432829" y="636803"/>
                </a:lnTo>
                <a:lnTo>
                  <a:pt x="6435458" y="636803"/>
                </a:lnTo>
                <a:lnTo>
                  <a:pt x="6436588" y="636333"/>
                </a:lnTo>
                <a:lnTo>
                  <a:pt x="6438443" y="634479"/>
                </a:lnTo>
                <a:lnTo>
                  <a:pt x="6438913" y="633349"/>
                </a:lnTo>
                <a:lnTo>
                  <a:pt x="6438913" y="630720"/>
                </a:lnTo>
                <a:close/>
              </a:path>
              <a:path w="7106284" h="636904">
                <a:moveTo>
                  <a:pt x="6438913" y="3441"/>
                </a:moveTo>
                <a:lnTo>
                  <a:pt x="6438443" y="2324"/>
                </a:lnTo>
                <a:lnTo>
                  <a:pt x="6436588" y="457"/>
                </a:lnTo>
                <a:lnTo>
                  <a:pt x="6435458" y="0"/>
                </a:lnTo>
                <a:lnTo>
                  <a:pt x="6432829" y="0"/>
                </a:lnTo>
                <a:lnTo>
                  <a:pt x="6431712" y="457"/>
                </a:lnTo>
                <a:lnTo>
                  <a:pt x="6429845" y="2324"/>
                </a:lnTo>
                <a:lnTo>
                  <a:pt x="6429388" y="3441"/>
                </a:lnTo>
                <a:lnTo>
                  <a:pt x="6429388" y="6070"/>
                </a:lnTo>
                <a:lnTo>
                  <a:pt x="6429845" y="7200"/>
                </a:lnTo>
                <a:lnTo>
                  <a:pt x="6431712" y="9055"/>
                </a:lnTo>
                <a:lnTo>
                  <a:pt x="6432829" y="9525"/>
                </a:lnTo>
                <a:lnTo>
                  <a:pt x="6435458" y="9525"/>
                </a:lnTo>
                <a:lnTo>
                  <a:pt x="6436588" y="9055"/>
                </a:lnTo>
                <a:lnTo>
                  <a:pt x="6438443" y="7200"/>
                </a:lnTo>
                <a:lnTo>
                  <a:pt x="6438913" y="6070"/>
                </a:lnTo>
                <a:lnTo>
                  <a:pt x="6438913" y="3441"/>
                </a:lnTo>
                <a:close/>
              </a:path>
              <a:path w="7106284" h="636904">
                <a:moveTo>
                  <a:pt x="6486538" y="630720"/>
                </a:moveTo>
                <a:lnTo>
                  <a:pt x="6486068" y="629602"/>
                </a:lnTo>
                <a:lnTo>
                  <a:pt x="6484213" y="627735"/>
                </a:lnTo>
                <a:lnTo>
                  <a:pt x="6483083" y="627278"/>
                </a:lnTo>
                <a:lnTo>
                  <a:pt x="6480454" y="627278"/>
                </a:lnTo>
                <a:lnTo>
                  <a:pt x="6479337" y="627735"/>
                </a:lnTo>
                <a:lnTo>
                  <a:pt x="6477470" y="629602"/>
                </a:lnTo>
                <a:lnTo>
                  <a:pt x="6477013" y="630720"/>
                </a:lnTo>
                <a:lnTo>
                  <a:pt x="6477013" y="633349"/>
                </a:lnTo>
                <a:lnTo>
                  <a:pt x="6477470" y="634479"/>
                </a:lnTo>
                <a:lnTo>
                  <a:pt x="6479337" y="636333"/>
                </a:lnTo>
                <a:lnTo>
                  <a:pt x="6480454" y="636803"/>
                </a:lnTo>
                <a:lnTo>
                  <a:pt x="6483083" y="636803"/>
                </a:lnTo>
                <a:lnTo>
                  <a:pt x="6484213" y="636333"/>
                </a:lnTo>
                <a:lnTo>
                  <a:pt x="6486068" y="634479"/>
                </a:lnTo>
                <a:lnTo>
                  <a:pt x="6486538" y="633349"/>
                </a:lnTo>
                <a:lnTo>
                  <a:pt x="6486538" y="630720"/>
                </a:lnTo>
                <a:close/>
              </a:path>
              <a:path w="7106284" h="636904">
                <a:moveTo>
                  <a:pt x="6486538" y="3441"/>
                </a:moveTo>
                <a:lnTo>
                  <a:pt x="6486068" y="2324"/>
                </a:lnTo>
                <a:lnTo>
                  <a:pt x="6484213" y="457"/>
                </a:lnTo>
                <a:lnTo>
                  <a:pt x="6483083" y="0"/>
                </a:lnTo>
                <a:lnTo>
                  <a:pt x="6480454" y="0"/>
                </a:lnTo>
                <a:lnTo>
                  <a:pt x="6479337" y="457"/>
                </a:lnTo>
                <a:lnTo>
                  <a:pt x="6477470" y="2324"/>
                </a:lnTo>
                <a:lnTo>
                  <a:pt x="6477013" y="3441"/>
                </a:lnTo>
                <a:lnTo>
                  <a:pt x="6477013" y="6070"/>
                </a:lnTo>
                <a:lnTo>
                  <a:pt x="6477470" y="7200"/>
                </a:lnTo>
                <a:lnTo>
                  <a:pt x="6479337" y="9055"/>
                </a:lnTo>
                <a:lnTo>
                  <a:pt x="6480454" y="9525"/>
                </a:lnTo>
                <a:lnTo>
                  <a:pt x="6483083" y="9525"/>
                </a:lnTo>
                <a:lnTo>
                  <a:pt x="6484213" y="9055"/>
                </a:lnTo>
                <a:lnTo>
                  <a:pt x="6486068" y="7200"/>
                </a:lnTo>
                <a:lnTo>
                  <a:pt x="6486538" y="6070"/>
                </a:lnTo>
                <a:lnTo>
                  <a:pt x="6486538" y="3441"/>
                </a:lnTo>
                <a:close/>
              </a:path>
              <a:path w="7106284" h="636904">
                <a:moveTo>
                  <a:pt x="6534163" y="630720"/>
                </a:moveTo>
                <a:lnTo>
                  <a:pt x="6533693" y="629602"/>
                </a:lnTo>
                <a:lnTo>
                  <a:pt x="6531838" y="627735"/>
                </a:lnTo>
                <a:lnTo>
                  <a:pt x="6530708" y="627278"/>
                </a:lnTo>
                <a:lnTo>
                  <a:pt x="6528079" y="627278"/>
                </a:lnTo>
                <a:lnTo>
                  <a:pt x="6526962" y="627735"/>
                </a:lnTo>
                <a:lnTo>
                  <a:pt x="6525095" y="629602"/>
                </a:lnTo>
                <a:lnTo>
                  <a:pt x="6524638" y="630720"/>
                </a:lnTo>
                <a:lnTo>
                  <a:pt x="6524638" y="633349"/>
                </a:lnTo>
                <a:lnTo>
                  <a:pt x="6525095" y="634479"/>
                </a:lnTo>
                <a:lnTo>
                  <a:pt x="6526962" y="636333"/>
                </a:lnTo>
                <a:lnTo>
                  <a:pt x="6528079" y="636803"/>
                </a:lnTo>
                <a:lnTo>
                  <a:pt x="6530708" y="636803"/>
                </a:lnTo>
                <a:lnTo>
                  <a:pt x="6531838" y="636333"/>
                </a:lnTo>
                <a:lnTo>
                  <a:pt x="6533693" y="634479"/>
                </a:lnTo>
                <a:lnTo>
                  <a:pt x="6534163" y="633349"/>
                </a:lnTo>
                <a:lnTo>
                  <a:pt x="6534163" y="630720"/>
                </a:lnTo>
                <a:close/>
              </a:path>
              <a:path w="7106284" h="636904">
                <a:moveTo>
                  <a:pt x="6534163" y="3441"/>
                </a:moveTo>
                <a:lnTo>
                  <a:pt x="6533693" y="2324"/>
                </a:lnTo>
                <a:lnTo>
                  <a:pt x="6531838" y="457"/>
                </a:lnTo>
                <a:lnTo>
                  <a:pt x="6530708" y="0"/>
                </a:lnTo>
                <a:lnTo>
                  <a:pt x="6528079" y="0"/>
                </a:lnTo>
                <a:lnTo>
                  <a:pt x="6526962" y="457"/>
                </a:lnTo>
                <a:lnTo>
                  <a:pt x="6525095" y="2324"/>
                </a:lnTo>
                <a:lnTo>
                  <a:pt x="6524638" y="3441"/>
                </a:lnTo>
                <a:lnTo>
                  <a:pt x="6524638" y="6070"/>
                </a:lnTo>
                <a:lnTo>
                  <a:pt x="6525095" y="7200"/>
                </a:lnTo>
                <a:lnTo>
                  <a:pt x="6526962" y="9055"/>
                </a:lnTo>
                <a:lnTo>
                  <a:pt x="6528079" y="9525"/>
                </a:lnTo>
                <a:lnTo>
                  <a:pt x="6530708" y="9525"/>
                </a:lnTo>
                <a:lnTo>
                  <a:pt x="6531838" y="9055"/>
                </a:lnTo>
                <a:lnTo>
                  <a:pt x="6533693" y="7200"/>
                </a:lnTo>
                <a:lnTo>
                  <a:pt x="6534163" y="6070"/>
                </a:lnTo>
                <a:lnTo>
                  <a:pt x="6534163" y="3441"/>
                </a:lnTo>
                <a:close/>
              </a:path>
              <a:path w="7106284" h="636904">
                <a:moveTo>
                  <a:pt x="6581788" y="630720"/>
                </a:moveTo>
                <a:lnTo>
                  <a:pt x="6581318" y="629602"/>
                </a:lnTo>
                <a:lnTo>
                  <a:pt x="6579463" y="627735"/>
                </a:lnTo>
                <a:lnTo>
                  <a:pt x="6578333" y="627278"/>
                </a:lnTo>
                <a:lnTo>
                  <a:pt x="6575704" y="627278"/>
                </a:lnTo>
                <a:lnTo>
                  <a:pt x="6574587" y="627735"/>
                </a:lnTo>
                <a:lnTo>
                  <a:pt x="6572720" y="629602"/>
                </a:lnTo>
                <a:lnTo>
                  <a:pt x="6572263" y="630720"/>
                </a:lnTo>
                <a:lnTo>
                  <a:pt x="6572263" y="633349"/>
                </a:lnTo>
                <a:lnTo>
                  <a:pt x="6572720" y="634479"/>
                </a:lnTo>
                <a:lnTo>
                  <a:pt x="6574587" y="636333"/>
                </a:lnTo>
                <a:lnTo>
                  <a:pt x="6575704" y="636803"/>
                </a:lnTo>
                <a:lnTo>
                  <a:pt x="6578333" y="636803"/>
                </a:lnTo>
                <a:lnTo>
                  <a:pt x="6579463" y="636333"/>
                </a:lnTo>
                <a:lnTo>
                  <a:pt x="6581318" y="634479"/>
                </a:lnTo>
                <a:lnTo>
                  <a:pt x="6581788" y="633349"/>
                </a:lnTo>
                <a:lnTo>
                  <a:pt x="6581788" y="630720"/>
                </a:lnTo>
                <a:close/>
              </a:path>
              <a:path w="7106284" h="636904">
                <a:moveTo>
                  <a:pt x="6581788" y="3441"/>
                </a:moveTo>
                <a:lnTo>
                  <a:pt x="6581318" y="2324"/>
                </a:lnTo>
                <a:lnTo>
                  <a:pt x="6579463" y="457"/>
                </a:lnTo>
                <a:lnTo>
                  <a:pt x="6578333" y="0"/>
                </a:lnTo>
                <a:lnTo>
                  <a:pt x="6575704" y="0"/>
                </a:lnTo>
                <a:lnTo>
                  <a:pt x="6574587" y="457"/>
                </a:lnTo>
                <a:lnTo>
                  <a:pt x="6572720" y="2324"/>
                </a:lnTo>
                <a:lnTo>
                  <a:pt x="6572263" y="3441"/>
                </a:lnTo>
                <a:lnTo>
                  <a:pt x="6572263" y="6070"/>
                </a:lnTo>
                <a:lnTo>
                  <a:pt x="6572720" y="7200"/>
                </a:lnTo>
                <a:lnTo>
                  <a:pt x="6574587" y="9055"/>
                </a:lnTo>
                <a:lnTo>
                  <a:pt x="6575704" y="9525"/>
                </a:lnTo>
                <a:lnTo>
                  <a:pt x="6578333" y="9525"/>
                </a:lnTo>
                <a:lnTo>
                  <a:pt x="6579463" y="9055"/>
                </a:lnTo>
                <a:lnTo>
                  <a:pt x="6581318" y="7200"/>
                </a:lnTo>
                <a:lnTo>
                  <a:pt x="6581788" y="6070"/>
                </a:lnTo>
                <a:lnTo>
                  <a:pt x="6581788" y="3441"/>
                </a:lnTo>
                <a:close/>
              </a:path>
              <a:path w="7106284" h="636904">
                <a:moveTo>
                  <a:pt x="6629413" y="630720"/>
                </a:moveTo>
                <a:lnTo>
                  <a:pt x="6628943" y="629602"/>
                </a:lnTo>
                <a:lnTo>
                  <a:pt x="6627088" y="627735"/>
                </a:lnTo>
                <a:lnTo>
                  <a:pt x="6625958" y="627278"/>
                </a:lnTo>
                <a:lnTo>
                  <a:pt x="6623329" y="627278"/>
                </a:lnTo>
                <a:lnTo>
                  <a:pt x="6622212" y="627735"/>
                </a:lnTo>
                <a:lnTo>
                  <a:pt x="6620345" y="629602"/>
                </a:lnTo>
                <a:lnTo>
                  <a:pt x="6619888" y="630720"/>
                </a:lnTo>
                <a:lnTo>
                  <a:pt x="6619888" y="633349"/>
                </a:lnTo>
                <a:lnTo>
                  <a:pt x="6620345" y="634479"/>
                </a:lnTo>
                <a:lnTo>
                  <a:pt x="6622212" y="636333"/>
                </a:lnTo>
                <a:lnTo>
                  <a:pt x="6623329" y="636803"/>
                </a:lnTo>
                <a:lnTo>
                  <a:pt x="6625958" y="636803"/>
                </a:lnTo>
                <a:lnTo>
                  <a:pt x="6627088" y="636333"/>
                </a:lnTo>
                <a:lnTo>
                  <a:pt x="6628943" y="634479"/>
                </a:lnTo>
                <a:lnTo>
                  <a:pt x="6629413" y="633349"/>
                </a:lnTo>
                <a:lnTo>
                  <a:pt x="6629413" y="630720"/>
                </a:lnTo>
                <a:close/>
              </a:path>
              <a:path w="7106284" h="636904">
                <a:moveTo>
                  <a:pt x="6629413" y="3441"/>
                </a:moveTo>
                <a:lnTo>
                  <a:pt x="6628943" y="2324"/>
                </a:lnTo>
                <a:lnTo>
                  <a:pt x="6627088" y="457"/>
                </a:lnTo>
                <a:lnTo>
                  <a:pt x="6625958" y="0"/>
                </a:lnTo>
                <a:lnTo>
                  <a:pt x="6623329" y="0"/>
                </a:lnTo>
                <a:lnTo>
                  <a:pt x="6622212" y="457"/>
                </a:lnTo>
                <a:lnTo>
                  <a:pt x="6620345" y="2324"/>
                </a:lnTo>
                <a:lnTo>
                  <a:pt x="6619888" y="3441"/>
                </a:lnTo>
                <a:lnTo>
                  <a:pt x="6619888" y="6070"/>
                </a:lnTo>
                <a:lnTo>
                  <a:pt x="6620345" y="7200"/>
                </a:lnTo>
                <a:lnTo>
                  <a:pt x="6622212" y="9055"/>
                </a:lnTo>
                <a:lnTo>
                  <a:pt x="6623329" y="9525"/>
                </a:lnTo>
                <a:lnTo>
                  <a:pt x="6625958" y="9525"/>
                </a:lnTo>
                <a:lnTo>
                  <a:pt x="6627088" y="9055"/>
                </a:lnTo>
                <a:lnTo>
                  <a:pt x="6628943" y="7200"/>
                </a:lnTo>
                <a:lnTo>
                  <a:pt x="6629413" y="6070"/>
                </a:lnTo>
                <a:lnTo>
                  <a:pt x="6629413" y="3441"/>
                </a:lnTo>
                <a:close/>
              </a:path>
              <a:path w="7106284" h="636904">
                <a:moveTo>
                  <a:pt x="6677038" y="630720"/>
                </a:moveTo>
                <a:lnTo>
                  <a:pt x="6676568" y="629602"/>
                </a:lnTo>
                <a:lnTo>
                  <a:pt x="6674713" y="627735"/>
                </a:lnTo>
                <a:lnTo>
                  <a:pt x="6673583" y="627278"/>
                </a:lnTo>
                <a:lnTo>
                  <a:pt x="6670954" y="627278"/>
                </a:lnTo>
                <a:lnTo>
                  <a:pt x="6669837" y="627735"/>
                </a:lnTo>
                <a:lnTo>
                  <a:pt x="6667970" y="629602"/>
                </a:lnTo>
                <a:lnTo>
                  <a:pt x="6667513" y="630720"/>
                </a:lnTo>
                <a:lnTo>
                  <a:pt x="6667513" y="633349"/>
                </a:lnTo>
                <a:lnTo>
                  <a:pt x="6667970" y="634479"/>
                </a:lnTo>
                <a:lnTo>
                  <a:pt x="6669837" y="636333"/>
                </a:lnTo>
                <a:lnTo>
                  <a:pt x="6670954" y="636803"/>
                </a:lnTo>
                <a:lnTo>
                  <a:pt x="6673583" y="636803"/>
                </a:lnTo>
                <a:lnTo>
                  <a:pt x="6674713" y="636333"/>
                </a:lnTo>
                <a:lnTo>
                  <a:pt x="6676568" y="634479"/>
                </a:lnTo>
                <a:lnTo>
                  <a:pt x="6677038" y="633349"/>
                </a:lnTo>
                <a:lnTo>
                  <a:pt x="6677038" y="630720"/>
                </a:lnTo>
                <a:close/>
              </a:path>
              <a:path w="7106284" h="636904">
                <a:moveTo>
                  <a:pt x="6677038" y="3441"/>
                </a:moveTo>
                <a:lnTo>
                  <a:pt x="6676568" y="2324"/>
                </a:lnTo>
                <a:lnTo>
                  <a:pt x="6674713" y="457"/>
                </a:lnTo>
                <a:lnTo>
                  <a:pt x="6673583" y="0"/>
                </a:lnTo>
                <a:lnTo>
                  <a:pt x="6670954" y="0"/>
                </a:lnTo>
                <a:lnTo>
                  <a:pt x="6669837" y="457"/>
                </a:lnTo>
                <a:lnTo>
                  <a:pt x="6667970" y="2324"/>
                </a:lnTo>
                <a:lnTo>
                  <a:pt x="6667513" y="3441"/>
                </a:lnTo>
                <a:lnTo>
                  <a:pt x="6667513" y="6070"/>
                </a:lnTo>
                <a:lnTo>
                  <a:pt x="6667970" y="7200"/>
                </a:lnTo>
                <a:lnTo>
                  <a:pt x="6669837" y="9055"/>
                </a:lnTo>
                <a:lnTo>
                  <a:pt x="6670954" y="9525"/>
                </a:lnTo>
                <a:lnTo>
                  <a:pt x="6673583" y="9525"/>
                </a:lnTo>
                <a:lnTo>
                  <a:pt x="6674713" y="9055"/>
                </a:lnTo>
                <a:lnTo>
                  <a:pt x="6676568" y="7200"/>
                </a:lnTo>
                <a:lnTo>
                  <a:pt x="6677038" y="6070"/>
                </a:lnTo>
                <a:lnTo>
                  <a:pt x="6677038" y="3441"/>
                </a:lnTo>
                <a:close/>
              </a:path>
              <a:path w="7106284" h="636904">
                <a:moveTo>
                  <a:pt x="6724663" y="630720"/>
                </a:moveTo>
                <a:lnTo>
                  <a:pt x="6724193" y="629602"/>
                </a:lnTo>
                <a:lnTo>
                  <a:pt x="6722338" y="627735"/>
                </a:lnTo>
                <a:lnTo>
                  <a:pt x="6721208" y="627278"/>
                </a:lnTo>
                <a:lnTo>
                  <a:pt x="6718579" y="627278"/>
                </a:lnTo>
                <a:lnTo>
                  <a:pt x="6717462" y="627735"/>
                </a:lnTo>
                <a:lnTo>
                  <a:pt x="6715595" y="629602"/>
                </a:lnTo>
                <a:lnTo>
                  <a:pt x="6715138" y="630720"/>
                </a:lnTo>
                <a:lnTo>
                  <a:pt x="6715138" y="633349"/>
                </a:lnTo>
                <a:lnTo>
                  <a:pt x="6715595" y="634479"/>
                </a:lnTo>
                <a:lnTo>
                  <a:pt x="6717462" y="636333"/>
                </a:lnTo>
                <a:lnTo>
                  <a:pt x="6718579" y="636803"/>
                </a:lnTo>
                <a:lnTo>
                  <a:pt x="6721208" y="636803"/>
                </a:lnTo>
                <a:lnTo>
                  <a:pt x="6722338" y="636333"/>
                </a:lnTo>
                <a:lnTo>
                  <a:pt x="6724193" y="634479"/>
                </a:lnTo>
                <a:lnTo>
                  <a:pt x="6724663" y="633349"/>
                </a:lnTo>
                <a:lnTo>
                  <a:pt x="6724663" y="630720"/>
                </a:lnTo>
                <a:close/>
              </a:path>
              <a:path w="7106284" h="636904">
                <a:moveTo>
                  <a:pt x="6724663" y="3441"/>
                </a:moveTo>
                <a:lnTo>
                  <a:pt x="6724193" y="2324"/>
                </a:lnTo>
                <a:lnTo>
                  <a:pt x="6722338" y="457"/>
                </a:lnTo>
                <a:lnTo>
                  <a:pt x="6721208" y="0"/>
                </a:lnTo>
                <a:lnTo>
                  <a:pt x="6718579" y="0"/>
                </a:lnTo>
                <a:lnTo>
                  <a:pt x="6717462" y="457"/>
                </a:lnTo>
                <a:lnTo>
                  <a:pt x="6715595" y="2324"/>
                </a:lnTo>
                <a:lnTo>
                  <a:pt x="6715138" y="3441"/>
                </a:lnTo>
                <a:lnTo>
                  <a:pt x="6715138" y="6070"/>
                </a:lnTo>
                <a:lnTo>
                  <a:pt x="6715595" y="7200"/>
                </a:lnTo>
                <a:lnTo>
                  <a:pt x="6717462" y="9055"/>
                </a:lnTo>
                <a:lnTo>
                  <a:pt x="6718579" y="9525"/>
                </a:lnTo>
                <a:lnTo>
                  <a:pt x="6721208" y="9525"/>
                </a:lnTo>
                <a:lnTo>
                  <a:pt x="6722338" y="9055"/>
                </a:lnTo>
                <a:lnTo>
                  <a:pt x="6724193" y="7200"/>
                </a:lnTo>
                <a:lnTo>
                  <a:pt x="6724663" y="6070"/>
                </a:lnTo>
                <a:lnTo>
                  <a:pt x="6724663" y="3441"/>
                </a:lnTo>
                <a:close/>
              </a:path>
              <a:path w="7106284" h="636904">
                <a:moveTo>
                  <a:pt x="6772288" y="630720"/>
                </a:moveTo>
                <a:lnTo>
                  <a:pt x="6771818" y="629602"/>
                </a:lnTo>
                <a:lnTo>
                  <a:pt x="6769963" y="627735"/>
                </a:lnTo>
                <a:lnTo>
                  <a:pt x="6768833" y="627278"/>
                </a:lnTo>
                <a:lnTo>
                  <a:pt x="6766204" y="627278"/>
                </a:lnTo>
                <a:lnTo>
                  <a:pt x="6765087" y="627735"/>
                </a:lnTo>
                <a:lnTo>
                  <a:pt x="6763220" y="629602"/>
                </a:lnTo>
                <a:lnTo>
                  <a:pt x="6762763" y="630720"/>
                </a:lnTo>
                <a:lnTo>
                  <a:pt x="6762763" y="633349"/>
                </a:lnTo>
                <a:lnTo>
                  <a:pt x="6763220" y="634479"/>
                </a:lnTo>
                <a:lnTo>
                  <a:pt x="6765087" y="636333"/>
                </a:lnTo>
                <a:lnTo>
                  <a:pt x="6766204" y="636803"/>
                </a:lnTo>
                <a:lnTo>
                  <a:pt x="6768833" y="636803"/>
                </a:lnTo>
                <a:lnTo>
                  <a:pt x="6769963" y="636333"/>
                </a:lnTo>
                <a:lnTo>
                  <a:pt x="6771818" y="634479"/>
                </a:lnTo>
                <a:lnTo>
                  <a:pt x="6772288" y="633349"/>
                </a:lnTo>
                <a:lnTo>
                  <a:pt x="6772288" y="630720"/>
                </a:lnTo>
                <a:close/>
              </a:path>
              <a:path w="7106284" h="636904">
                <a:moveTo>
                  <a:pt x="6772288" y="3441"/>
                </a:moveTo>
                <a:lnTo>
                  <a:pt x="6771818" y="2324"/>
                </a:lnTo>
                <a:lnTo>
                  <a:pt x="6769963" y="457"/>
                </a:lnTo>
                <a:lnTo>
                  <a:pt x="6768833" y="0"/>
                </a:lnTo>
                <a:lnTo>
                  <a:pt x="6766204" y="0"/>
                </a:lnTo>
                <a:lnTo>
                  <a:pt x="6765087" y="457"/>
                </a:lnTo>
                <a:lnTo>
                  <a:pt x="6763220" y="2324"/>
                </a:lnTo>
                <a:lnTo>
                  <a:pt x="6762763" y="3441"/>
                </a:lnTo>
                <a:lnTo>
                  <a:pt x="6762763" y="6070"/>
                </a:lnTo>
                <a:lnTo>
                  <a:pt x="6763220" y="7200"/>
                </a:lnTo>
                <a:lnTo>
                  <a:pt x="6765087" y="9055"/>
                </a:lnTo>
                <a:lnTo>
                  <a:pt x="6766204" y="9525"/>
                </a:lnTo>
                <a:lnTo>
                  <a:pt x="6768833" y="9525"/>
                </a:lnTo>
                <a:lnTo>
                  <a:pt x="6769963" y="9055"/>
                </a:lnTo>
                <a:lnTo>
                  <a:pt x="6771818" y="7200"/>
                </a:lnTo>
                <a:lnTo>
                  <a:pt x="6772288" y="6070"/>
                </a:lnTo>
                <a:lnTo>
                  <a:pt x="6772288" y="3441"/>
                </a:lnTo>
                <a:close/>
              </a:path>
              <a:path w="7106284" h="636904">
                <a:moveTo>
                  <a:pt x="6819913" y="630720"/>
                </a:moveTo>
                <a:lnTo>
                  <a:pt x="6819443" y="629602"/>
                </a:lnTo>
                <a:lnTo>
                  <a:pt x="6817588" y="627735"/>
                </a:lnTo>
                <a:lnTo>
                  <a:pt x="6816458" y="627278"/>
                </a:lnTo>
                <a:lnTo>
                  <a:pt x="6813829" y="627278"/>
                </a:lnTo>
                <a:lnTo>
                  <a:pt x="6812712" y="627735"/>
                </a:lnTo>
                <a:lnTo>
                  <a:pt x="6810845" y="629602"/>
                </a:lnTo>
                <a:lnTo>
                  <a:pt x="6810388" y="630720"/>
                </a:lnTo>
                <a:lnTo>
                  <a:pt x="6810388" y="633349"/>
                </a:lnTo>
                <a:lnTo>
                  <a:pt x="6810845" y="634479"/>
                </a:lnTo>
                <a:lnTo>
                  <a:pt x="6812712" y="636333"/>
                </a:lnTo>
                <a:lnTo>
                  <a:pt x="6813829" y="636803"/>
                </a:lnTo>
                <a:lnTo>
                  <a:pt x="6816458" y="636803"/>
                </a:lnTo>
                <a:lnTo>
                  <a:pt x="6817588" y="636333"/>
                </a:lnTo>
                <a:lnTo>
                  <a:pt x="6819443" y="634479"/>
                </a:lnTo>
                <a:lnTo>
                  <a:pt x="6819913" y="633349"/>
                </a:lnTo>
                <a:lnTo>
                  <a:pt x="6819913" y="630720"/>
                </a:lnTo>
                <a:close/>
              </a:path>
              <a:path w="7106284" h="636904">
                <a:moveTo>
                  <a:pt x="6819913" y="3441"/>
                </a:moveTo>
                <a:lnTo>
                  <a:pt x="6819443" y="2324"/>
                </a:lnTo>
                <a:lnTo>
                  <a:pt x="6817588" y="457"/>
                </a:lnTo>
                <a:lnTo>
                  <a:pt x="6816458" y="0"/>
                </a:lnTo>
                <a:lnTo>
                  <a:pt x="6813829" y="0"/>
                </a:lnTo>
                <a:lnTo>
                  <a:pt x="6812712" y="457"/>
                </a:lnTo>
                <a:lnTo>
                  <a:pt x="6810845" y="2324"/>
                </a:lnTo>
                <a:lnTo>
                  <a:pt x="6810388" y="3441"/>
                </a:lnTo>
                <a:lnTo>
                  <a:pt x="6810388" y="6070"/>
                </a:lnTo>
                <a:lnTo>
                  <a:pt x="6810845" y="7200"/>
                </a:lnTo>
                <a:lnTo>
                  <a:pt x="6812712" y="9055"/>
                </a:lnTo>
                <a:lnTo>
                  <a:pt x="6813829" y="9525"/>
                </a:lnTo>
                <a:lnTo>
                  <a:pt x="6816458" y="9525"/>
                </a:lnTo>
                <a:lnTo>
                  <a:pt x="6817588" y="9055"/>
                </a:lnTo>
                <a:lnTo>
                  <a:pt x="6819443" y="7200"/>
                </a:lnTo>
                <a:lnTo>
                  <a:pt x="6819913" y="6070"/>
                </a:lnTo>
                <a:lnTo>
                  <a:pt x="6819913" y="3441"/>
                </a:lnTo>
                <a:close/>
              </a:path>
              <a:path w="7106284" h="636904">
                <a:moveTo>
                  <a:pt x="6867538" y="630720"/>
                </a:moveTo>
                <a:lnTo>
                  <a:pt x="6867068" y="629602"/>
                </a:lnTo>
                <a:lnTo>
                  <a:pt x="6865213" y="627735"/>
                </a:lnTo>
                <a:lnTo>
                  <a:pt x="6864083" y="627278"/>
                </a:lnTo>
                <a:lnTo>
                  <a:pt x="6861454" y="627278"/>
                </a:lnTo>
                <a:lnTo>
                  <a:pt x="6860337" y="627735"/>
                </a:lnTo>
                <a:lnTo>
                  <a:pt x="6858470" y="629602"/>
                </a:lnTo>
                <a:lnTo>
                  <a:pt x="6858013" y="630720"/>
                </a:lnTo>
                <a:lnTo>
                  <a:pt x="6858013" y="633349"/>
                </a:lnTo>
                <a:lnTo>
                  <a:pt x="6858470" y="634479"/>
                </a:lnTo>
                <a:lnTo>
                  <a:pt x="6860337" y="636333"/>
                </a:lnTo>
                <a:lnTo>
                  <a:pt x="6861454" y="636803"/>
                </a:lnTo>
                <a:lnTo>
                  <a:pt x="6864083" y="636803"/>
                </a:lnTo>
                <a:lnTo>
                  <a:pt x="6865213" y="636333"/>
                </a:lnTo>
                <a:lnTo>
                  <a:pt x="6867068" y="634479"/>
                </a:lnTo>
                <a:lnTo>
                  <a:pt x="6867538" y="633349"/>
                </a:lnTo>
                <a:lnTo>
                  <a:pt x="6867538" y="630720"/>
                </a:lnTo>
                <a:close/>
              </a:path>
              <a:path w="7106284" h="636904">
                <a:moveTo>
                  <a:pt x="6867538" y="3441"/>
                </a:moveTo>
                <a:lnTo>
                  <a:pt x="6867068" y="2324"/>
                </a:lnTo>
                <a:lnTo>
                  <a:pt x="6865213" y="457"/>
                </a:lnTo>
                <a:lnTo>
                  <a:pt x="6864083" y="0"/>
                </a:lnTo>
                <a:lnTo>
                  <a:pt x="6861454" y="0"/>
                </a:lnTo>
                <a:lnTo>
                  <a:pt x="6860337" y="457"/>
                </a:lnTo>
                <a:lnTo>
                  <a:pt x="6858470" y="2324"/>
                </a:lnTo>
                <a:lnTo>
                  <a:pt x="6858013" y="3441"/>
                </a:lnTo>
                <a:lnTo>
                  <a:pt x="6858013" y="6070"/>
                </a:lnTo>
                <a:lnTo>
                  <a:pt x="6858470" y="7200"/>
                </a:lnTo>
                <a:lnTo>
                  <a:pt x="6860337" y="9055"/>
                </a:lnTo>
                <a:lnTo>
                  <a:pt x="6861454" y="9525"/>
                </a:lnTo>
                <a:lnTo>
                  <a:pt x="6864083" y="9525"/>
                </a:lnTo>
                <a:lnTo>
                  <a:pt x="6865213" y="9055"/>
                </a:lnTo>
                <a:lnTo>
                  <a:pt x="6867068" y="7200"/>
                </a:lnTo>
                <a:lnTo>
                  <a:pt x="6867538" y="6070"/>
                </a:lnTo>
                <a:lnTo>
                  <a:pt x="6867538" y="3441"/>
                </a:lnTo>
                <a:close/>
              </a:path>
              <a:path w="7106284" h="636904">
                <a:moveTo>
                  <a:pt x="6915163" y="630720"/>
                </a:moveTo>
                <a:lnTo>
                  <a:pt x="6914693" y="629602"/>
                </a:lnTo>
                <a:lnTo>
                  <a:pt x="6912838" y="627735"/>
                </a:lnTo>
                <a:lnTo>
                  <a:pt x="6911708" y="627278"/>
                </a:lnTo>
                <a:lnTo>
                  <a:pt x="6909079" y="627278"/>
                </a:lnTo>
                <a:lnTo>
                  <a:pt x="6907962" y="627735"/>
                </a:lnTo>
                <a:lnTo>
                  <a:pt x="6906095" y="629602"/>
                </a:lnTo>
                <a:lnTo>
                  <a:pt x="6905638" y="630720"/>
                </a:lnTo>
                <a:lnTo>
                  <a:pt x="6905638" y="633349"/>
                </a:lnTo>
                <a:lnTo>
                  <a:pt x="6906095" y="634479"/>
                </a:lnTo>
                <a:lnTo>
                  <a:pt x="6907962" y="636333"/>
                </a:lnTo>
                <a:lnTo>
                  <a:pt x="6909079" y="636803"/>
                </a:lnTo>
                <a:lnTo>
                  <a:pt x="6911708" y="636803"/>
                </a:lnTo>
                <a:lnTo>
                  <a:pt x="6912838" y="636333"/>
                </a:lnTo>
                <a:lnTo>
                  <a:pt x="6914693" y="634479"/>
                </a:lnTo>
                <a:lnTo>
                  <a:pt x="6915163" y="633349"/>
                </a:lnTo>
                <a:lnTo>
                  <a:pt x="6915163" y="630720"/>
                </a:lnTo>
                <a:close/>
              </a:path>
              <a:path w="7106284" h="636904">
                <a:moveTo>
                  <a:pt x="6915163" y="3441"/>
                </a:moveTo>
                <a:lnTo>
                  <a:pt x="6914693" y="2324"/>
                </a:lnTo>
                <a:lnTo>
                  <a:pt x="6912838" y="457"/>
                </a:lnTo>
                <a:lnTo>
                  <a:pt x="6911708" y="0"/>
                </a:lnTo>
                <a:lnTo>
                  <a:pt x="6909079" y="0"/>
                </a:lnTo>
                <a:lnTo>
                  <a:pt x="6907962" y="457"/>
                </a:lnTo>
                <a:lnTo>
                  <a:pt x="6906095" y="2324"/>
                </a:lnTo>
                <a:lnTo>
                  <a:pt x="6905638" y="3441"/>
                </a:lnTo>
                <a:lnTo>
                  <a:pt x="6905638" y="6070"/>
                </a:lnTo>
                <a:lnTo>
                  <a:pt x="6906095" y="7200"/>
                </a:lnTo>
                <a:lnTo>
                  <a:pt x="6907962" y="9055"/>
                </a:lnTo>
                <a:lnTo>
                  <a:pt x="6909079" y="9525"/>
                </a:lnTo>
                <a:lnTo>
                  <a:pt x="6911708" y="9525"/>
                </a:lnTo>
                <a:lnTo>
                  <a:pt x="6912838" y="9055"/>
                </a:lnTo>
                <a:lnTo>
                  <a:pt x="6914693" y="7200"/>
                </a:lnTo>
                <a:lnTo>
                  <a:pt x="6915163" y="6070"/>
                </a:lnTo>
                <a:lnTo>
                  <a:pt x="6915163" y="3441"/>
                </a:lnTo>
                <a:close/>
              </a:path>
              <a:path w="7106284" h="636904">
                <a:moveTo>
                  <a:pt x="6962788" y="630720"/>
                </a:moveTo>
                <a:lnTo>
                  <a:pt x="6962318" y="629602"/>
                </a:lnTo>
                <a:lnTo>
                  <a:pt x="6960463" y="627735"/>
                </a:lnTo>
                <a:lnTo>
                  <a:pt x="6959333" y="627278"/>
                </a:lnTo>
                <a:lnTo>
                  <a:pt x="6956704" y="627278"/>
                </a:lnTo>
                <a:lnTo>
                  <a:pt x="6955587" y="627735"/>
                </a:lnTo>
                <a:lnTo>
                  <a:pt x="6953720" y="629602"/>
                </a:lnTo>
                <a:lnTo>
                  <a:pt x="6953263" y="630720"/>
                </a:lnTo>
                <a:lnTo>
                  <a:pt x="6953263" y="633349"/>
                </a:lnTo>
                <a:lnTo>
                  <a:pt x="6953720" y="634479"/>
                </a:lnTo>
                <a:lnTo>
                  <a:pt x="6955587" y="636333"/>
                </a:lnTo>
                <a:lnTo>
                  <a:pt x="6956704" y="636803"/>
                </a:lnTo>
                <a:lnTo>
                  <a:pt x="6959333" y="636803"/>
                </a:lnTo>
                <a:lnTo>
                  <a:pt x="6960463" y="636333"/>
                </a:lnTo>
                <a:lnTo>
                  <a:pt x="6962318" y="634479"/>
                </a:lnTo>
                <a:lnTo>
                  <a:pt x="6962788" y="633349"/>
                </a:lnTo>
                <a:lnTo>
                  <a:pt x="6962788" y="630720"/>
                </a:lnTo>
                <a:close/>
              </a:path>
              <a:path w="7106284" h="636904">
                <a:moveTo>
                  <a:pt x="6962788" y="3441"/>
                </a:moveTo>
                <a:lnTo>
                  <a:pt x="6962318" y="2324"/>
                </a:lnTo>
                <a:lnTo>
                  <a:pt x="6960463" y="457"/>
                </a:lnTo>
                <a:lnTo>
                  <a:pt x="6959333" y="0"/>
                </a:lnTo>
                <a:lnTo>
                  <a:pt x="6956704" y="0"/>
                </a:lnTo>
                <a:lnTo>
                  <a:pt x="6955587" y="457"/>
                </a:lnTo>
                <a:lnTo>
                  <a:pt x="6953720" y="2324"/>
                </a:lnTo>
                <a:lnTo>
                  <a:pt x="6953263" y="3441"/>
                </a:lnTo>
                <a:lnTo>
                  <a:pt x="6953263" y="6070"/>
                </a:lnTo>
                <a:lnTo>
                  <a:pt x="6953720" y="7200"/>
                </a:lnTo>
                <a:lnTo>
                  <a:pt x="6955587" y="9055"/>
                </a:lnTo>
                <a:lnTo>
                  <a:pt x="6956704" y="9525"/>
                </a:lnTo>
                <a:lnTo>
                  <a:pt x="6959333" y="9525"/>
                </a:lnTo>
                <a:lnTo>
                  <a:pt x="6960463" y="9055"/>
                </a:lnTo>
                <a:lnTo>
                  <a:pt x="6962318" y="7200"/>
                </a:lnTo>
                <a:lnTo>
                  <a:pt x="6962788" y="6070"/>
                </a:lnTo>
                <a:lnTo>
                  <a:pt x="6962788" y="3441"/>
                </a:lnTo>
                <a:close/>
              </a:path>
              <a:path w="7106284" h="636904">
                <a:moveTo>
                  <a:pt x="7010413" y="630720"/>
                </a:moveTo>
                <a:lnTo>
                  <a:pt x="7009943" y="629602"/>
                </a:lnTo>
                <a:lnTo>
                  <a:pt x="7008088" y="627735"/>
                </a:lnTo>
                <a:lnTo>
                  <a:pt x="7006958" y="627278"/>
                </a:lnTo>
                <a:lnTo>
                  <a:pt x="7004329" y="627278"/>
                </a:lnTo>
                <a:lnTo>
                  <a:pt x="7003212" y="627735"/>
                </a:lnTo>
                <a:lnTo>
                  <a:pt x="7001345" y="629602"/>
                </a:lnTo>
                <a:lnTo>
                  <a:pt x="7000888" y="630720"/>
                </a:lnTo>
                <a:lnTo>
                  <a:pt x="7000888" y="633349"/>
                </a:lnTo>
                <a:lnTo>
                  <a:pt x="7001345" y="634479"/>
                </a:lnTo>
                <a:lnTo>
                  <a:pt x="7003212" y="636333"/>
                </a:lnTo>
                <a:lnTo>
                  <a:pt x="7004329" y="636803"/>
                </a:lnTo>
                <a:lnTo>
                  <a:pt x="7006958" y="636803"/>
                </a:lnTo>
                <a:lnTo>
                  <a:pt x="7008088" y="636333"/>
                </a:lnTo>
                <a:lnTo>
                  <a:pt x="7009943" y="634479"/>
                </a:lnTo>
                <a:lnTo>
                  <a:pt x="7010413" y="633349"/>
                </a:lnTo>
                <a:lnTo>
                  <a:pt x="7010413" y="630720"/>
                </a:lnTo>
                <a:close/>
              </a:path>
              <a:path w="7106284" h="636904">
                <a:moveTo>
                  <a:pt x="7010413" y="3441"/>
                </a:moveTo>
                <a:lnTo>
                  <a:pt x="7009943" y="2324"/>
                </a:lnTo>
                <a:lnTo>
                  <a:pt x="7008088" y="457"/>
                </a:lnTo>
                <a:lnTo>
                  <a:pt x="7006958" y="0"/>
                </a:lnTo>
                <a:lnTo>
                  <a:pt x="7004329" y="0"/>
                </a:lnTo>
                <a:lnTo>
                  <a:pt x="7003212" y="457"/>
                </a:lnTo>
                <a:lnTo>
                  <a:pt x="7001345" y="2324"/>
                </a:lnTo>
                <a:lnTo>
                  <a:pt x="7000888" y="3441"/>
                </a:lnTo>
                <a:lnTo>
                  <a:pt x="7000888" y="6070"/>
                </a:lnTo>
                <a:lnTo>
                  <a:pt x="7001345" y="7200"/>
                </a:lnTo>
                <a:lnTo>
                  <a:pt x="7003212" y="9055"/>
                </a:lnTo>
                <a:lnTo>
                  <a:pt x="7004329" y="9525"/>
                </a:lnTo>
                <a:lnTo>
                  <a:pt x="7006958" y="9525"/>
                </a:lnTo>
                <a:lnTo>
                  <a:pt x="7008088" y="9055"/>
                </a:lnTo>
                <a:lnTo>
                  <a:pt x="7009943" y="7200"/>
                </a:lnTo>
                <a:lnTo>
                  <a:pt x="7010413" y="6070"/>
                </a:lnTo>
                <a:lnTo>
                  <a:pt x="7010413" y="3441"/>
                </a:lnTo>
                <a:close/>
              </a:path>
              <a:path w="7106284" h="636904">
                <a:moveTo>
                  <a:pt x="7058038" y="630720"/>
                </a:moveTo>
                <a:lnTo>
                  <a:pt x="7057568" y="629602"/>
                </a:lnTo>
                <a:lnTo>
                  <a:pt x="7055713" y="627735"/>
                </a:lnTo>
                <a:lnTo>
                  <a:pt x="7054583" y="627278"/>
                </a:lnTo>
                <a:lnTo>
                  <a:pt x="7051954" y="627278"/>
                </a:lnTo>
                <a:lnTo>
                  <a:pt x="7050837" y="627735"/>
                </a:lnTo>
                <a:lnTo>
                  <a:pt x="7048970" y="629602"/>
                </a:lnTo>
                <a:lnTo>
                  <a:pt x="7048513" y="630720"/>
                </a:lnTo>
                <a:lnTo>
                  <a:pt x="7048513" y="633349"/>
                </a:lnTo>
                <a:lnTo>
                  <a:pt x="7048970" y="634479"/>
                </a:lnTo>
                <a:lnTo>
                  <a:pt x="7050837" y="636333"/>
                </a:lnTo>
                <a:lnTo>
                  <a:pt x="7051954" y="636803"/>
                </a:lnTo>
                <a:lnTo>
                  <a:pt x="7054583" y="636803"/>
                </a:lnTo>
                <a:lnTo>
                  <a:pt x="7055713" y="636333"/>
                </a:lnTo>
                <a:lnTo>
                  <a:pt x="7057568" y="634479"/>
                </a:lnTo>
                <a:lnTo>
                  <a:pt x="7058038" y="633349"/>
                </a:lnTo>
                <a:lnTo>
                  <a:pt x="7058038" y="630720"/>
                </a:lnTo>
                <a:close/>
              </a:path>
              <a:path w="7106284" h="636904">
                <a:moveTo>
                  <a:pt x="7058038" y="3441"/>
                </a:moveTo>
                <a:lnTo>
                  <a:pt x="7057568" y="2324"/>
                </a:lnTo>
                <a:lnTo>
                  <a:pt x="7055713" y="457"/>
                </a:lnTo>
                <a:lnTo>
                  <a:pt x="7054583" y="0"/>
                </a:lnTo>
                <a:lnTo>
                  <a:pt x="7051954" y="0"/>
                </a:lnTo>
                <a:lnTo>
                  <a:pt x="7050837" y="457"/>
                </a:lnTo>
                <a:lnTo>
                  <a:pt x="7048970" y="2324"/>
                </a:lnTo>
                <a:lnTo>
                  <a:pt x="7048513" y="3441"/>
                </a:lnTo>
                <a:lnTo>
                  <a:pt x="7048513" y="6070"/>
                </a:lnTo>
                <a:lnTo>
                  <a:pt x="7048970" y="7200"/>
                </a:lnTo>
                <a:lnTo>
                  <a:pt x="7050837" y="9055"/>
                </a:lnTo>
                <a:lnTo>
                  <a:pt x="7051954" y="9525"/>
                </a:lnTo>
                <a:lnTo>
                  <a:pt x="7054583" y="9525"/>
                </a:lnTo>
                <a:lnTo>
                  <a:pt x="7055713" y="9055"/>
                </a:lnTo>
                <a:lnTo>
                  <a:pt x="7057568" y="7200"/>
                </a:lnTo>
                <a:lnTo>
                  <a:pt x="7058038" y="6070"/>
                </a:lnTo>
                <a:lnTo>
                  <a:pt x="7058038" y="3441"/>
                </a:lnTo>
                <a:close/>
              </a:path>
              <a:path w="7106284" h="636904">
                <a:moveTo>
                  <a:pt x="7105663" y="630720"/>
                </a:moveTo>
                <a:lnTo>
                  <a:pt x="7105193" y="629602"/>
                </a:lnTo>
                <a:lnTo>
                  <a:pt x="7103338" y="627735"/>
                </a:lnTo>
                <a:lnTo>
                  <a:pt x="7102208" y="627278"/>
                </a:lnTo>
                <a:lnTo>
                  <a:pt x="7099579" y="627278"/>
                </a:lnTo>
                <a:lnTo>
                  <a:pt x="7098462" y="627735"/>
                </a:lnTo>
                <a:lnTo>
                  <a:pt x="7096595" y="629602"/>
                </a:lnTo>
                <a:lnTo>
                  <a:pt x="7096138" y="630720"/>
                </a:lnTo>
                <a:lnTo>
                  <a:pt x="7096138" y="633349"/>
                </a:lnTo>
                <a:lnTo>
                  <a:pt x="7096595" y="634479"/>
                </a:lnTo>
                <a:lnTo>
                  <a:pt x="7098462" y="636333"/>
                </a:lnTo>
                <a:lnTo>
                  <a:pt x="7099579" y="636803"/>
                </a:lnTo>
                <a:lnTo>
                  <a:pt x="7102208" y="636803"/>
                </a:lnTo>
                <a:lnTo>
                  <a:pt x="7103338" y="636333"/>
                </a:lnTo>
                <a:lnTo>
                  <a:pt x="7105193" y="634479"/>
                </a:lnTo>
                <a:lnTo>
                  <a:pt x="7105663" y="633349"/>
                </a:lnTo>
                <a:lnTo>
                  <a:pt x="7105663" y="630720"/>
                </a:lnTo>
                <a:close/>
              </a:path>
              <a:path w="7106284" h="636904">
                <a:moveTo>
                  <a:pt x="7105663" y="3441"/>
                </a:moveTo>
                <a:lnTo>
                  <a:pt x="7105193" y="2324"/>
                </a:lnTo>
                <a:lnTo>
                  <a:pt x="7103338" y="457"/>
                </a:lnTo>
                <a:lnTo>
                  <a:pt x="7102208" y="0"/>
                </a:lnTo>
                <a:lnTo>
                  <a:pt x="7099579" y="0"/>
                </a:lnTo>
                <a:lnTo>
                  <a:pt x="7098462" y="457"/>
                </a:lnTo>
                <a:lnTo>
                  <a:pt x="7096595" y="2324"/>
                </a:lnTo>
                <a:lnTo>
                  <a:pt x="7096138" y="3441"/>
                </a:lnTo>
                <a:lnTo>
                  <a:pt x="7096138" y="6070"/>
                </a:lnTo>
                <a:lnTo>
                  <a:pt x="7096595" y="7200"/>
                </a:lnTo>
                <a:lnTo>
                  <a:pt x="7098462" y="9055"/>
                </a:lnTo>
                <a:lnTo>
                  <a:pt x="7099579" y="9525"/>
                </a:lnTo>
                <a:lnTo>
                  <a:pt x="7102208" y="9525"/>
                </a:lnTo>
                <a:lnTo>
                  <a:pt x="7103338" y="9055"/>
                </a:lnTo>
                <a:lnTo>
                  <a:pt x="7105193" y="7200"/>
                </a:lnTo>
                <a:lnTo>
                  <a:pt x="7105663" y="6070"/>
                </a:lnTo>
                <a:lnTo>
                  <a:pt x="7105663" y="3441"/>
                </a:lnTo>
                <a:close/>
              </a:path>
            </a:pathLst>
          </a:custGeom>
          <a:solidFill>
            <a:srgbClr val="C6C2BE"/>
          </a:solidFill>
        </p:spPr>
        <p:txBody>
          <a:bodyPr wrap="square" lIns="0" tIns="0" rIns="0" bIns="0" rtlCol="0"/>
          <a:lstStyle/>
          <a:p>
            <a:endParaRPr sz="5625" dirty="0"/>
          </a:p>
        </p:txBody>
      </p:sp>
      <p:sp>
        <p:nvSpPr>
          <p:cNvPr id="87" name="object 87"/>
          <p:cNvSpPr txBox="1"/>
          <p:nvPr/>
        </p:nvSpPr>
        <p:spPr>
          <a:xfrm>
            <a:off x="4469494" y="11182682"/>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88" name="object 88"/>
          <p:cNvSpPr txBox="1"/>
          <p:nvPr/>
        </p:nvSpPr>
        <p:spPr>
          <a:xfrm>
            <a:off x="4469494" y="10006535"/>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400</a:t>
            </a:r>
            <a:endParaRPr sz="1688" dirty="0">
              <a:latin typeface="Segoe UI"/>
              <a:cs typeface="Segoe UI"/>
            </a:endParaRPr>
          </a:p>
        </p:txBody>
      </p:sp>
      <p:sp>
        <p:nvSpPr>
          <p:cNvPr id="89" name="object 89"/>
          <p:cNvSpPr txBox="1"/>
          <p:nvPr/>
        </p:nvSpPr>
        <p:spPr>
          <a:xfrm>
            <a:off x="7916170" y="12567047"/>
            <a:ext cx="526256"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90" name="object 90"/>
          <p:cNvSpPr txBox="1"/>
          <p:nvPr/>
        </p:nvSpPr>
        <p:spPr>
          <a:xfrm>
            <a:off x="9611089" y="12567047"/>
            <a:ext cx="66198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91" name="object 91"/>
          <p:cNvSpPr txBox="1"/>
          <p:nvPr/>
        </p:nvSpPr>
        <p:spPr>
          <a:xfrm>
            <a:off x="11420420" y="12567048"/>
            <a:ext cx="56792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92" name="object 92"/>
          <p:cNvSpPr txBox="1"/>
          <p:nvPr/>
        </p:nvSpPr>
        <p:spPr>
          <a:xfrm>
            <a:off x="13260166" y="12567048"/>
            <a:ext cx="413147"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93" name="object 93"/>
          <p:cNvSpPr txBox="1"/>
          <p:nvPr/>
        </p:nvSpPr>
        <p:spPr>
          <a:xfrm>
            <a:off x="14983824" y="12567047"/>
            <a:ext cx="49053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94" name="object 94"/>
          <p:cNvSpPr txBox="1"/>
          <p:nvPr/>
        </p:nvSpPr>
        <p:spPr>
          <a:xfrm>
            <a:off x="16772170" y="12567047"/>
            <a:ext cx="43814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95" name="object 95"/>
          <p:cNvGrpSpPr/>
          <p:nvPr/>
        </p:nvGrpSpPr>
        <p:grpSpPr>
          <a:xfrm>
            <a:off x="5514500" y="9478995"/>
            <a:ext cx="12355116" cy="3621881"/>
            <a:chOff x="2763266" y="5055464"/>
            <a:chExt cx="6589395" cy="1931670"/>
          </a:xfrm>
        </p:grpSpPr>
        <p:sp>
          <p:nvSpPr>
            <p:cNvPr id="96" name="object 96"/>
            <p:cNvSpPr/>
            <p:nvPr/>
          </p:nvSpPr>
          <p:spPr>
            <a:xfrm>
              <a:off x="2763266" y="6691312"/>
              <a:ext cx="9525" cy="295275"/>
            </a:xfrm>
            <a:custGeom>
              <a:avLst/>
              <a:gdLst/>
              <a:ahLst/>
              <a:cxnLst/>
              <a:rect l="l" t="t" r="r" b="b"/>
              <a:pathLst>
                <a:path w="9525" h="295275">
                  <a:moveTo>
                    <a:pt x="6077" y="295275"/>
                  </a:moveTo>
                  <a:lnTo>
                    <a:pt x="3447" y="295275"/>
                  </a:lnTo>
                  <a:lnTo>
                    <a:pt x="2325" y="294810"/>
                  </a:lnTo>
                  <a:lnTo>
                    <a:pt x="464" y="292949"/>
                  </a:lnTo>
                  <a:lnTo>
                    <a:pt x="0" y="291827"/>
                  </a:lnTo>
                  <a:lnTo>
                    <a:pt x="0" y="289197"/>
                  </a:lnTo>
                  <a:lnTo>
                    <a:pt x="464" y="288075"/>
                  </a:lnTo>
                  <a:lnTo>
                    <a:pt x="2325" y="286214"/>
                  </a:lnTo>
                  <a:lnTo>
                    <a:pt x="3447" y="285750"/>
                  </a:lnTo>
                  <a:lnTo>
                    <a:pt x="6077" y="285750"/>
                  </a:lnTo>
                  <a:lnTo>
                    <a:pt x="7199" y="286214"/>
                  </a:lnTo>
                  <a:lnTo>
                    <a:pt x="9060" y="288075"/>
                  </a:lnTo>
                  <a:lnTo>
                    <a:pt x="9525" y="289197"/>
                  </a:lnTo>
                  <a:lnTo>
                    <a:pt x="9525" y="291827"/>
                  </a:lnTo>
                  <a:lnTo>
                    <a:pt x="9060" y="292949"/>
                  </a:lnTo>
                  <a:lnTo>
                    <a:pt x="7199" y="294810"/>
                  </a:lnTo>
                  <a:lnTo>
                    <a:pt x="6077" y="295275"/>
                  </a:lnTo>
                  <a:close/>
                </a:path>
                <a:path w="9525" h="295275">
                  <a:moveTo>
                    <a:pt x="6077" y="247650"/>
                  </a:moveTo>
                  <a:lnTo>
                    <a:pt x="3447" y="247650"/>
                  </a:lnTo>
                  <a:lnTo>
                    <a:pt x="2325" y="247185"/>
                  </a:lnTo>
                  <a:lnTo>
                    <a:pt x="464" y="245324"/>
                  </a:lnTo>
                  <a:lnTo>
                    <a:pt x="0" y="244202"/>
                  </a:lnTo>
                  <a:lnTo>
                    <a:pt x="0" y="241572"/>
                  </a:lnTo>
                  <a:lnTo>
                    <a:pt x="464" y="240450"/>
                  </a:lnTo>
                  <a:lnTo>
                    <a:pt x="2325" y="238589"/>
                  </a:lnTo>
                  <a:lnTo>
                    <a:pt x="3447" y="238125"/>
                  </a:lnTo>
                  <a:lnTo>
                    <a:pt x="6077" y="238125"/>
                  </a:lnTo>
                  <a:lnTo>
                    <a:pt x="7199" y="238589"/>
                  </a:lnTo>
                  <a:lnTo>
                    <a:pt x="9060" y="240450"/>
                  </a:lnTo>
                  <a:lnTo>
                    <a:pt x="9525" y="241572"/>
                  </a:lnTo>
                  <a:lnTo>
                    <a:pt x="9525" y="244202"/>
                  </a:lnTo>
                  <a:lnTo>
                    <a:pt x="9060" y="245324"/>
                  </a:lnTo>
                  <a:lnTo>
                    <a:pt x="7199" y="247185"/>
                  </a:lnTo>
                  <a:lnTo>
                    <a:pt x="6077" y="247650"/>
                  </a:lnTo>
                  <a:close/>
                </a:path>
                <a:path w="9525" h="295275">
                  <a:moveTo>
                    <a:pt x="6077" y="200025"/>
                  </a:moveTo>
                  <a:lnTo>
                    <a:pt x="3447" y="200025"/>
                  </a:lnTo>
                  <a:lnTo>
                    <a:pt x="2325" y="199559"/>
                  </a:lnTo>
                  <a:lnTo>
                    <a:pt x="464" y="197700"/>
                  </a:lnTo>
                  <a:lnTo>
                    <a:pt x="0" y="196577"/>
                  </a:lnTo>
                  <a:lnTo>
                    <a:pt x="0" y="193947"/>
                  </a:lnTo>
                  <a:lnTo>
                    <a:pt x="464" y="192824"/>
                  </a:lnTo>
                  <a:lnTo>
                    <a:pt x="2325" y="190965"/>
                  </a:lnTo>
                  <a:lnTo>
                    <a:pt x="3447" y="190500"/>
                  </a:lnTo>
                  <a:lnTo>
                    <a:pt x="6077" y="190500"/>
                  </a:lnTo>
                  <a:lnTo>
                    <a:pt x="7199" y="190965"/>
                  </a:lnTo>
                  <a:lnTo>
                    <a:pt x="9060" y="192824"/>
                  </a:lnTo>
                  <a:lnTo>
                    <a:pt x="9525" y="193947"/>
                  </a:lnTo>
                  <a:lnTo>
                    <a:pt x="9525" y="196577"/>
                  </a:lnTo>
                  <a:lnTo>
                    <a:pt x="9060" y="197700"/>
                  </a:lnTo>
                  <a:lnTo>
                    <a:pt x="7199" y="199559"/>
                  </a:lnTo>
                  <a:lnTo>
                    <a:pt x="6077" y="200025"/>
                  </a:lnTo>
                  <a:close/>
                </a:path>
                <a:path w="9525" h="295275">
                  <a:moveTo>
                    <a:pt x="6077" y="152400"/>
                  </a:moveTo>
                  <a:lnTo>
                    <a:pt x="3447" y="152400"/>
                  </a:lnTo>
                  <a:lnTo>
                    <a:pt x="2325" y="151934"/>
                  </a:lnTo>
                  <a:lnTo>
                    <a:pt x="464" y="150075"/>
                  </a:lnTo>
                  <a:lnTo>
                    <a:pt x="0" y="148952"/>
                  </a:lnTo>
                  <a:lnTo>
                    <a:pt x="0" y="146322"/>
                  </a:lnTo>
                  <a:lnTo>
                    <a:pt x="464" y="145199"/>
                  </a:lnTo>
                  <a:lnTo>
                    <a:pt x="2325" y="143340"/>
                  </a:lnTo>
                  <a:lnTo>
                    <a:pt x="3447" y="142875"/>
                  </a:lnTo>
                  <a:lnTo>
                    <a:pt x="6077" y="142875"/>
                  </a:lnTo>
                  <a:lnTo>
                    <a:pt x="7199" y="143340"/>
                  </a:lnTo>
                  <a:lnTo>
                    <a:pt x="9060" y="145199"/>
                  </a:lnTo>
                  <a:lnTo>
                    <a:pt x="9525" y="146322"/>
                  </a:lnTo>
                  <a:lnTo>
                    <a:pt x="9525" y="148952"/>
                  </a:lnTo>
                  <a:lnTo>
                    <a:pt x="9060" y="150075"/>
                  </a:lnTo>
                  <a:lnTo>
                    <a:pt x="7199" y="151934"/>
                  </a:lnTo>
                  <a:lnTo>
                    <a:pt x="6077" y="152400"/>
                  </a:lnTo>
                  <a:close/>
                </a:path>
                <a:path w="9525" h="295275">
                  <a:moveTo>
                    <a:pt x="6077" y="104775"/>
                  </a:moveTo>
                  <a:lnTo>
                    <a:pt x="3447" y="104775"/>
                  </a:lnTo>
                  <a:lnTo>
                    <a:pt x="2325" y="104309"/>
                  </a:lnTo>
                  <a:lnTo>
                    <a:pt x="464" y="102450"/>
                  </a:lnTo>
                  <a:lnTo>
                    <a:pt x="0" y="101327"/>
                  </a:lnTo>
                  <a:lnTo>
                    <a:pt x="0" y="98697"/>
                  </a:lnTo>
                  <a:lnTo>
                    <a:pt x="464" y="97574"/>
                  </a:lnTo>
                  <a:lnTo>
                    <a:pt x="2325" y="95715"/>
                  </a:lnTo>
                  <a:lnTo>
                    <a:pt x="3447" y="95250"/>
                  </a:lnTo>
                  <a:lnTo>
                    <a:pt x="6077" y="95250"/>
                  </a:lnTo>
                  <a:lnTo>
                    <a:pt x="7199" y="95715"/>
                  </a:lnTo>
                  <a:lnTo>
                    <a:pt x="9060" y="97574"/>
                  </a:lnTo>
                  <a:lnTo>
                    <a:pt x="9525" y="98697"/>
                  </a:lnTo>
                  <a:lnTo>
                    <a:pt x="9525" y="101327"/>
                  </a:lnTo>
                  <a:lnTo>
                    <a:pt x="9060" y="102450"/>
                  </a:lnTo>
                  <a:lnTo>
                    <a:pt x="7199" y="104309"/>
                  </a:lnTo>
                  <a:lnTo>
                    <a:pt x="6077" y="104775"/>
                  </a:lnTo>
                  <a:close/>
                </a:path>
                <a:path w="9525" h="295275">
                  <a:moveTo>
                    <a:pt x="6077" y="57150"/>
                  </a:moveTo>
                  <a:lnTo>
                    <a:pt x="3447" y="57150"/>
                  </a:lnTo>
                  <a:lnTo>
                    <a:pt x="2325" y="56684"/>
                  </a:lnTo>
                  <a:lnTo>
                    <a:pt x="464" y="54825"/>
                  </a:lnTo>
                  <a:lnTo>
                    <a:pt x="0" y="53702"/>
                  </a:lnTo>
                  <a:lnTo>
                    <a:pt x="0" y="51072"/>
                  </a:lnTo>
                  <a:lnTo>
                    <a:pt x="464" y="49949"/>
                  </a:lnTo>
                  <a:lnTo>
                    <a:pt x="2325" y="48090"/>
                  </a:lnTo>
                  <a:lnTo>
                    <a:pt x="3447" y="47625"/>
                  </a:lnTo>
                  <a:lnTo>
                    <a:pt x="6077" y="47625"/>
                  </a:lnTo>
                  <a:lnTo>
                    <a:pt x="7199" y="48090"/>
                  </a:lnTo>
                  <a:lnTo>
                    <a:pt x="9060" y="49949"/>
                  </a:lnTo>
                  <a:lnTo>
                    <a:pt x="9525" y="51072"/>
                  </a:lnTo>
                  <a:lnTo>
                    <a:pt x="9525" y="53702"/>
                  </a:lnTo>
                  <a:lnTo>
                    <a:pt x="9060" y="54825"/>
                  </a:lnTo>
                  <a:lnTo>
                    <a:pt x="7199" y="56684"/>
                  </a:lnTo>
                  <a:lnTo>
                    <a:pt x="6077" y="57150"/>
                  </a:lnTo>
                  <a:close/>
                </a:path>
                <a:path w="9525" h="295275">
                  <a:moveTo>
                    <a:pt x="6077" y="9525"/>
                  </a:moveTo>
                  <a:lnTo>
                    <a:pt x="3447" y="9525"/>
                  </a:lnTo>
                  <a:lnTo>
                    <a:pt x="2325" y="9060"/>
                  </a:lnTo>
                  <a:lnTo>
                    <a:pt x="464" y="7199"/>
                  </a:lnTo>
                  <a:lnTo>
                    <a:pt x="0" y="6077"/>
                  </a:lnTo>
                  <a:lnTo>
                    <a:pt x="0" y="3447"/>
                  </a:lnTo>
                  <a:lnTo>
                    <a:pt x="464" y="2325"/>
                  </a:lnTo>
                  <a:lnTo>
                    <a:pt x="2325" y="464"/>
                  </a:lnTo>
                  <a:lnTo>
                    <a:pt x="3447" y="0"/>
                  </a:lnTo>
                  <a:lnTo>
                    <a:pt x="6077" y="0"/>
                  </a:lnTo>
                  <a:lnTo>
                    <a:pt x="7199" y="464"/>
                  </a:lnTo>
                  <a:lnTo>
                    <a:pt x="9060" y="2325"/>
                  </a:lnTo>
                  <a:lnTo>
                    <a:pt x="9525" y="3447"/>
                  </a:lnTo>
                  <a:lnTo>
                    <a:pt x="9525" y="6077"/>
                  </a:lnTo>
                  <a:lnTo>
                    <a:pt x="9060" y="7199"/>
                  </a:lnTo>
                  <a:lnTo>
                    <a:pt x="7199" y="9060"/>
                  </a:lnTo>
                  <a:lnTo>
                    <a:pt x="6077" y="9525"/>
                  </a:lnTo>
                  <a:close/>
                </a:path>
              </a:pathLst>
            </a:custGeom>
            <a:solidFill>
              <a:srgbClr val="C6C2BE"/>
            </a:solidFill>
          </p:spPr>
          <p:txBody>
            <a:bodyPr wrap="square" lIns="0" tIns="0" rIns="0" bIns="0" rtlCol="0"/>
            <a:lstStyle/>
            <a:p>
              <a:endParaRPr sz="5625" dirty="0"/>
            </a:p>
          </p:txBody>
        </p:sp>
        <p:pic>
          <p:nvPicPr>
            <p:cNvPr id="97" name="object 97"/>
            <p:cNvPicPr/>
            <p:nvPr/>
          </p:nvPicPr>
          <p:blipFill>
            <a:blip r:embed="rId7" cstate="print"/>
            <a:stretch>
              <a:fillRect/>
            </a:stretch>
          </p:blipFill>
          <p:spPr>
            <a:xfrm>
              <a:off x="3703203" y="6691312"/>
              <a:ext cx="9554" cy="295275"/>
            </a:xfrm>
            <a:prstGeom prst="rect">
              <a:avLst/>
            </a:prstGeom>
          </p:spPr>
        </p:pic>
        <p:sp>
          <p:nvSpPr>
            <p:cNvPr id="98" name="object 98"/>
            <p:cNvSpPr/>
            <p:nvPr/>
          </p:nvSpPr>
          <p:spPr>
            <a:xfrm>
              <a:off x="9343013" y="6691312"/>
              <a:ext cx="9525" cy="295275"/>
            </a:xfrm>
            <a:custGeom>
              <a:avLst/>
              <a:gdLst/>
              <a:ahLst/>
              <a:cxnLst/>
              <a:rect l="l" t="t" r="r" b="b"/>
              <a:pathLst>
                <a:path w="9525" h="295275">
                  <a:moveTo>
                    <a:pt x="6076" y="295275"/>
                  </a:moveTo>
                  <a:lnTo>
                    <a:pt x="3448" y="295275"/>
                  </a:lnTo>
                  <a:lnTo>
                    <a:pt x="2324" y="294810"/>
                  </a:lnTo>
                  <a:lnTo>
                    <a:pt x="457" y="292949"/>
                  </a:lnTo>
                  <a:lnTo>
                    <a:pt x="0" y="291827"/>
                  </a:lnTo>
                  <a:lnTo>
                    <a:pt x="0" y="289197"/>
                  </a:lnTo>
                  <a:lnTo>
                    <a:pt x="457"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295275">
                  <a:moveTo>
                    <a:pt x="6076" y="247650"/>
                  </a:moveTo>
                  <a:lnTo>
                    <a:pt x="3448" y="247650"/>
                  </a:lnTo>
                  <a:lnTo>
                    <a:pt x="2324" y="247185"/>
                  </a:lnTo>
                  <a:lnTo>
                    <a:pt x="457" y="245324"/>
                  </a:lnTo>
                  <a:lnTo>
                    <a:pt x="0" y="244202"/>
                  </a:lnTo>
                  <a:lnTo>
                    <a:pt x="0" y="241572"/>
                  </a:lnTo>
                  <a:lnTo>
                    <a:pt x="457"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295275">
                  <a:moveTo>
                    <a:pt x="6076" y="200025"/>
                  </a:moveTo>
                  <a:lnTo>
                    <a:pt x="3448" y="200025"/>
                  </a:lnTo>
                  <a:lnTo>
                    <a:pt x="2324" y="199559"/>
                  </a:lnTo>
                  <a:lnTo>
                    <a:pt x="457" y="197700"/>
                  </a:lnTo>
                  <a:lnTo>
                    <a:pt x="0" y="196577"/>
                  </a:lnTo>
                  <a:lnTo>
                    <a:pt x="0" y="193947"/>
                  </a:lnTo>
                  <a:lnTo>
                    <a:pt x="457" y="192824"/>
                  </a:lnTo>
                  <a:lnTo>
                    <a:pt x="2324" y="190965"/>
                  </a:lnTo>
                  <a:lnTo>
                    <a:pt x="3448" y="190500"/>
                  </a:lnTo>
                  <a:lnTo>
                    <a:pt x="6076" y="190500"/>
                  </a:lnTo>
                  <a:lnTo>
                    <a:pt x="7200" y="190965"/>
                  </a:lnTo>
                  <a:lnTo>
                    <a:pt x="9058" y="192824"/>
                  </a:lnTo>
                  <a:lnTo>
                    <a:pt x="9525" y="193947"/>
                  </a:lnTo>
                  <a:lnTo>
                    <a:pt x="9525" y="196577"/>
                  </a:lnTo>
                  <a:lnTo>
                    <a:pt x="9058" y="197700"/>
                  </a:lnTo>
                  <a:lnTo>
                    <a:pt x="7200" y="199559"/>
                  </a:lnTo>
                  <a:lnTo>
                    <a:pt x="6076" y="200025"/>
                  </a:lnTo>
                  <a:close/>
                </a:path>
                <a:path w="9525" h="295275">
                  <a:moveTo>
                    <a:pt x="6076" y="152400"/>
                  </a:moveTo>
                  <a:lnTo>
                    <a:pt x="3448" y="152400"/>
                  </a:lnTo>
                  <a:lnTo>
                    <a:pt x="2324" y="151934"/>
                  </a:lnTo>
                  <a:lnTo>
                    <a:pt x="457" y="150075"/>
                  </a:lnTo>
                  <a:lnTo>
                    <a:pt x="0" y="148952"/>
                  </a:lnTo>
                  <a:lnTo>
                    <a:pt x="0" y="146322"/>
                  </a:lnTo>
                  <a:lnTo>
                    <a:pt x="457" y="145199"/>
                  </a:lnTo>
                  <a:lnTo>
                    <a:pt x="2324" y="143340"/>
                  </a:lnTo>
                  <a:lnTo>
                    <a:pt x="3448" y="142875"/>
                  </a:lnTo>
                  <a:lnTo>
                    <a:pt x="6076" y="142875"/>
                  </a:lnTo>
                  <a:lnTo>
                    <a:pt x="7200" y="143340"/>
                  </a:lnTo>
                  <a:lnTo>
                    <a:pt x="9058" y="145199"/>
                  </a:lnTo>
                  <a:lnTo>
                    <a:pt x="9525" y="146322"/>
                  </a:lnTo>
                  <a:lnTo>
                    <a:pt x="9525" y="148952"/>
                  </a:lnTo>
                  <a:lnTo>
                    <a:pt x="9058" y="150075"/>
                  </a:lnTo>
                  <a:lnTo>
                    <a:pt x="7200" y="151934"/>
                  </a:lnTo>
                  <a:lnTo>
                    <a:pt x="6076" y="152400"/>
                  </a:lnTo>
                  <a:close/>
                </a:path>
                <a:path w="9525" h="295275">
                  <a:moveTo>
                    <a:pt x="6076" y="104775"/>
                  </a:moveTo>
                  <a:lnTo>
                    <a:pt x="3448" y="104775"/>
                  </a:lnTo>
                  <a:lnTo>
                    <a:pt x="2324" y="104309"/>
                  </a:lnTo>
                  <a:lnTo>
                    <a:pt x="457" y="102450"/>
                  </a:lnTo>
                  <a:lnTo>
                    <a:pt x="0" y="101327"/>
                  </a:lnTo>
                  <a:lnTo>
                    <a:pt x="0" y="98697"/>
                  </a:lnTo>
                  <a:lnTo>
                    <a:pt x="457" y="97574"/>
                  </a:lnTo>
                  <a:lnTo>
                    <a:pt x="2324" y="95715"/>
                  </a:lnTo>
                  <a:lnTo>
                    <a:pt x="3448" y="95250"/>
                  </a:lnTo>
                  <a:lnTo>
                    <a:pt x="6076" y="95250"/>
                  </a:lnTo>
                  <a:lnTo>
                    <a:pt x="7200" y="95715"/>
                  </a:lnTo>
                  <a:lnTo>
                    <a:pt x="9058" y="97574"/>
                  </a:lnTo>
                  <a:lnTo>
                    <a:pt x="9525" y="98697"/>
                  </a:lnTo>
                  <a:lnTo>
                    <a:pt x="9525" y="101327"/>
                  </a:lnTo>
                  <a:lnTo>
                    <a:pt x="9058" y="102450"/>
                  </a:lnTo>
                  <a:lnTo>
                    <a:pt x="7200" y="104309"/>
                  </a:lnTo>
                  <a:lnTo>
                    <a:pt x="6076" y="104775"/>
                  </a:lnTo>
                  <a:close/>
                </a:path>
                <a:path w="9525" h="295275">
                  <a:moveTo>
                    <a:pt x="6076" y="57150"/>
                  </a:moveTo>
                  <a:lnTo>
                    <a:pt x="3448" y="57150"/>
                  </a:lnTo>
                  <a:lnTo>
                    <a:pt x="2324" y="56684"/>
                  </a:lnTo>
                  <a:lnTo>
                    <a:pt x="457" y="54825"/>
                  </a:lnTo>
                  <a:lnTo>
                    <a:pt x="0" y="53702"/>
                  </a:lnTo>
                  <a:lnTo>
                    <a:pt x="0" y="51072"/>
                  </a:lnTo>
                  <a:lnTo>
                    <a:pt x="457" y="49949"/>
                  </a:lnTo>
                  <a:lnTo>
                    <a:pt x="2324" y="48090"/>
                  </a:lnTo>
                  <a:lnTo>
                    <a:pt x="3448" y="47625"/>
                  </a:lnTo>
                  <a:lnTo>
                    <a:pt x="6076" y="47625"/>
                  </a:lnTo>
                  <a:lnTo>
                    <a:pt x="7200" y="48090"/>
                  </a:lnTo>
                  <a:lnTo>
                    <a:pt x="9058" y="49949"/>
                  </a:lnTo>
                  <a:lnTo>
                    <a:pt x="9525" y="51072"/>
                  </a:lnTo>
                  <a:lnTo>
                    <a:pt x="9525" y="53702"/>
                  </a:lnTo>
                  <a:lnTo>
                    <a:pt x="9058" y="54825"/>
                  </a:lnTo>
                  <a:lnTo>
                    <a:pt x="7200" y="56684"/>
                  </a:lnTo>
                  <a:lnTo>
                    <a:pt x="6076" y="57150"/>
                  </a:lnTo>
                  <a:close/>
                </a:path>
                <a:path w="9525" h="295275">
                  <a:moveTo>
                    <a:pt x="6076" y="9525"/>
                  </a:moveTo>
                  <a:lnTo>
                    <a:pt x="3448" y="9525"/>
                  </a:lnTo>
                  <a:lnTo>
                    <a:pt x="2324" y="9060"/>
                  </a:lnTo>
                  <a:lnTo>
                    <a:pt x="457" y="7199"/>
                  </a:lnTo>
                  <a:lnTo>
                    <a:pt x="0" y="6077"/>
                  </a:lnTo>
                  <a:lnTo>
                    <a:pt x="0" y="3447"/>
                  </a:lnTo>
                  <a:lnTo>
                    <a:pt x="457"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99" name="object 99"/>
            <p:cNvSpPr/>
            <p:nvPr/>
          </p:nvSpPr>
          <p:spPr>
            <a:xfrm>
              <a:off x="2862008" y="5770587"/>
              <a:ext cx="6372860" cy="906780"/>
            </a:xfrm>
            <a:custGeom>
              <a:avLst/>
              <a:gdLst/>
              <a:ahLst/>
              <a:cxnLst/>
              <a:rect l="l" t="t" r="r" b="b"/>
              <a:pathLst>
                <a:path w="6372859" h="906779">
                  <a:moveTo>
                    <a:pt x="732688" y="737069"/>
                  </a:moveTo>
                  <a:lnTo>
                    <a:pt x="0" y="737069"/>
                  </a:lnTo>
                  <a:lnTo>
                    <a:pt x="0" y="906437"/>
                  </a:lnTo>
                  <a:lnTo>
                    <a:pt x="732688" y="906437"/>
                  </a:lnTo>
                  <a:lnTo>
                    <a:pt x="732688" y="737069"/>
                  </a:lnTo>
                  <a:close/>
                </a:path>
                <a:path w="6372859" h="906779">
                  <a:moveTo>
                    <a:pt x="1672653" y="533209"/>
                  </a:moveTo>
                  <a:lnTo>
                    <a:pt x="939965" y="533209"/>
                  </a:lnTo>
                  <a:lnTo>
                    <a:pt x="939965" y="906449"/>
                  </a:lnTo>
                  <a:lnTo>
                    <a:pt x="1672653" y="906449"/>
                  </a:lnTo>
                  <a:lnTo>
                    <a:pt x="1672653" y="533209"/>
                  </a:lnTo>
                  <a:close/>
                </a:path>
                <a:path w="6372859" h="906779">
                  <a:moveTo>
                    <a:pt x="2612618" y="417156"/>
                  </a:moveTo>
                  <a:lnTo>
                    <a:pt x="1879930" y="417156"/>
                  </a:lnTo>
                  <a:lnTo>
                    <a:pt x="1879930" y="906449"/>
                  </a:lnTo>
                  <a:lnTo>
                    <a:pt x="2612618" y="906449"/>
                  </a:lnTo>
                  <a:lnTo>
                    <a:pt x="2612618" y="417156"/>
                  </a:lnTo>
                  <a:close/>
                </a:path>
                <a:path w="6372859" h="906779">
                  <a:moveTo>
                    <a:pt x="3552583" y="501840"/>
                  </a:moveTo>
                  <a:lnTo>
                    <a:pt x="2819895" y="501840"/>
                  </a:lnTo>
                  <a:lnTo>
                    <a:pt x="2819895" y="906449"/>
                  </a:lnTo>
                  <a:lnTo>
                    <a:pt x="3552583" y="906449"/>
                  </a:lnTo>
                  <a:lnTo>
                    <a:pt x="3552583" y="501840"/>
                  </a:lnTo>
                  <a:close/>
                </a:path>
                <a:path w="6372859" h="906779">
                  <a:moveTo>
                    <a:pt x="4492561" y="451650"/>
                  </a:moveTo>
                  <a:lnTo>
                    <a:pt x="3759873" y="451650"/>
                  </a:lnTo>
                  <a:lnTo>
                    <a:pt x="3759873" y="906437"/>
                  </a:lnTo>
                  <a:lnTo>
                    <a:pt x="4492561" y="906437"/>
                  </a:lnTo>
                  <a:lnTo>
                    <a:pt x="4492561" y="451650"/>
                  </a:lnTo>
                  <a:close/>
                </a:path>
                <a:path w="6372859" h="906779">
                  <a:moveTo>
                    <a:pt x="5432526" y="489292"/>
                  </a:moveTo>
                  <a:lnTo>
                    <a:pt x="4699838" y="489292"/>
                  </a:lnTo>
                  <a:lnTo>
                    <a:pt x="4699838" y="906449"/>
                  </a:lnTo>
                  <a:lnTo>
                    <a:pt x="5432526" y="906449"/>
                  </a:lnTo>
                  <a:lnTo>
                    <a:pt x="5432526" y="489292"/>
                  </a:lnTo>
                  <a:close/>
                </a:path>
                <a:path w="6372859" h="906779">
                  <a:moveTo>
                    <a:pt x="6372492" y="0"/>
                  </a:moveTo>
                  <a:lnTo>
                    <a:pt x="5639803" y="0"/>
                  </a:lnTo>
                  <a:lnTo>
                    <a:pt x="5639803" y="906437"/>
                  </a:lnTo>
                  <a:lnTo>
                    <a:pt x="6372492" y="906437"/>
                  </a:lnTo>
                  <a:lnTo>
                    <a:pt x="6372492" y="0"/>
                  </a:lnTo>
                  <a:close/>
                </a:path>
              </a:pathLst>
            </a:custGeom>
            <a:solidFill>
              <a:srgbClr val="118CFF"/>
            </a:solidFill>
          </p:spPr>
          <p:txBody>
            <a:bodyPr wrap="square" lIns="0" tIns="0" rIns="0" bIns="0" rtlCol="0"/>
            <a:lstStyle/>
            <a:p>
              <a:endParaRPr sz="5625" dirty="0"/>
            </a:p>
          </p:txBody>
        </p:sp>
        <p:sp>
          <p:nvSpPr>
            <p:cNvPr id="100" name="object 100"/>
            <p:cNvSpPr/>
            <p:nvPr/>
          </p:nvSpPr>
          <p:spPr>
            <a:xfrm>
              <a:off x="2862008" y="5525947"/>
              <a:ext cx="6372860" cy="981710"/>
            </a:xfrm>
            <a:custGeom>
              <a:avLst/>
              <a:gdLst/>
              <a:ahLst/>
              <a:cxnLst/>
              <a:rect l="l" t="t" r="r" b="b"/>
              <a:pathLst>
                <a:path w="6372859" h="981709">
                  <a:moveTo>
                    <a:pt x="732688" y="602195"/>
                  </a:moveTo>
                  <a:lnTo>
                    <a:pt x="0" y="602195"/>
                  </a:lnTo>
                  <a:lnTo>
                    <a:pt x="0" y="981710"/>
                  </a:lnTo>
                  <a:lnTo>
                    <a:pt x="732688" y="981710"/>
                  </a:lnTo>
                  <a:lnTo>
                    <a:pt x="732688" y="602195"/>
                  </a:lnTo>
                  <a:close/>
                </a:path>
                <a:path w="6372859" h="981709">
                  <a:moveTo>
                    <a:pt x="1672653" y="642975"/>
                  </a:moveTo>
                  <a:lnTo>
                    <a:pt x="939965" y="642975"/>
                  </a:lnTo>
                  <a:lnTo>
                    <a:pt x="939965" y="777836"/>
                  </a:lnTo>
                  <a:lnTo>
                    <a:pt x="1672653" y="777836"/>
                  </a:lnTo>
                  <a:lnTo>
                    <a:pt x="1672653" y="642975"/>
                  </a:lnTo>
                  <a:close/>
                </a:path>
                <a:path w="6372859" h="981709">
                  <a:moveTo>
                    <a:pt x="2612618" y="552018"/>
                  </a:moveTo>
                  <a:lnTo>
                    <a:pt x="1879930" y="552018"/>
                  </a:lnTo>
                  <a:lnTo>
                    <a:pt x="1879930" y="661797"/>
                  </a:lnTo>
                  <a:lnTo>
                    <a:pt x="2612618" y="661797"/>
                  </a:lnTo>
                  <a:lnTo>
                    <a:pt x="2612618" y="552018"/>
                  </a:lnTo>
                  <a:close/>
                </a:path>
                <a:path w="6372859" h="981709">
                  <a:moveTo>
                    <a:pt x="3552583" y="316776"/>
                  </a:moveTo>
                  <a:lnTo>
                    <a:pt x="2819895" y="316776"/>
                  </a:lnTo>
                  <a:lnTo>
                    <a:pt x="2819895" y="746480"/>
                  </a:lnTo>
                  <a:lnTo>
                    <a:pt x="3552583" y="746480"/>
                  </a:lnTo>
                  <a:lnTo>
                    <a:pt x="3552583" y="316776"/>
                  </a:lnTo>
                  <a:close/>
                </a:path>
                <a:path w="6372859" h="981709">
                  <a:moveTo>
                    <a:pt x="4492561" y="495566"/>
                  </a:moveTo>
                  <a:lnTo>
                    <a:pt x="3759873" y="495566"/>
                  </a:lnTo>
                  <a:lnTo>
                    <a:pt x="3759873" y="696302"/>
                  </a:lnTo>
                  <a:lnTo>
                    <a:pt x="4492561" y="696302"/>
                  </a:lnTo>
                  <a:lnTo>
                    <a:pt x="4492561" y="495566"/>
                  </a:lnTo>
                  <a:close/>
                </a:path>
                <a:path w="6372859" h="981709">
                  <a:moveTo>
                    <a:pt x="5432526" y="200723"/>
                  </a:moveTo>
                  <a:lnTo>
                    <a:pt x="4699838" y="200723"/>
                  </a:lnTo>
                  <a:lnTo>
                    <a:pt x="4699838" y="733933"/>
                  </a:lnTo>
                  <a:lnTo>
                    <a:pt x="5432526" y="733933"/>
                  </a:lnTo>
                  <a:lnTo>
                    <a:pt x="5432526" y="200723"/>
                  </a:lnTo>
                  <a:close/>
                </a:path>
                <a:path w="6372859" h="981709">
                  <a:moveTo>
                    <a:pt x="6372492" y="0"/>
                  </a:moveTo>
                  <a:lnTo>
                    <a:pt x="5639803" y="0"/>
                  </a:lnTo>
                  <a:lnTo>
                    <a:pt x="5639803" y="244640"/>
                  </a:lnTo>
                  <a:lnTo>
                    <a:pt x="6372492" y="244640"/>
                  </a:lnTo>
                  <a:lnTo>
                    <a:pt x="6372492" y="0"/>
                  </a:lnTo>
                  <a:close/>
                </a:path>
              </a:pathLst>
            </a:custGeom>
            <a:solidFill>
              <a:srgbClr val="12239D"/>
            </a:solidFill>
          </p:spPr>
          <p:txBody>
            <a:bodyPr wrap="square" lIns="0" tIns="0" rIns="0" bIns="0" rtlCol="0"/>
            <a:lstStyle/>
            <a:p>
              <a:endParaRPr sz="5625" dirty="0"/>
            </a:p>
          </p:txBody>
        </p:sp>
        <p:sp>
          <p:nvSpPr>
            <p:cNvPr id="101" name="object 101"/>
            <p:cNvSpPr/>
            <p:nvPr/>
          </p:nvSpPr>
          <p:spPr>
            <a:xfrm>
              <a:off x="4741945" y="6074816"/>
              <a:ext cx="732790" cy="3175"/>
            </a:xfrm>
            <a:custGeom>
              <a:avLst/>
              <a:gdLst/>
              <a:ahLst/>
              <a:cxnLst/>
              <a:rect l="l" t="t" r="r" b="b"/>
              <a:pathLst>
                <a:path w="732789" h="3175">
                  <a:moveTo>
                    <a:pt x="732692" y="3136"/>
                  </a:moveTo>
                  <a:lnTo>
                    <a:pt x="0" y="3136"/>
                  </a:lnTo>
                  <a:lnTo>
                    <a:pt x="0" y="0"/>
                  </a:lnTo>
                  <a:lnTo>
                    <a:pt x="732692" y="0"/>
                  </a:lnTo>
                  <a:lnTo>
                    <a:pt x="732692" y="3136"/>
                  </a:lnTo>
                  <a:close/>
                </a:path>
              </a:pathLst>
            </a:custGeom>
            <a:solidFill>
              <a:srgbClr val="E66B37"/>
            </a:solidFill>
          </p:spPr>
          <p:txBody>
            <a:bodyPr wrap="square" lIns="0" tIns="0" rIns="0" bIns="0" rtlCol="0"/>
            <a:lstStyle/>
            <a:p>
              <a:endParaRPr sz="5625" dirty="0"/>
            </a:p>
          </p:txBody>
        </p:sp>
        <p:sp>
          <p:nvSpPr>
            <p:cNvPr id="102" name="object 102"/>
            <p:cNvSpPr/>
            <p:nvPr/>
          </p:nvSpPr>
          <p:spPr>
            <a:xfrm>
              <a:off x="4741938" y="5522810"/>
              <a:ext cx="4492625" cy="552450"/>
            </a:xfrm>
            <a:custGeom>
              <a:avLst/>
              <a:gdLst/>
              <a:ahLst/>
              <a:cxnLst/>
              <a:rect l="l" t="t" r="r" b="b"/>
              <a:pathLst>
                <a:path w="4492625" h="552450">
                  <a:moveTo>
                    <a:pt x="732688" y="548881"/>
                  </a:moveTo>
                  <a:lnTo>
                    <a:pt x="0" y="548881"/>
                  </a:lnTo>
                  <a:lnTo>
                    <a:pt x="0" y="552018"/>
                  </a:lnTo>
                  <a:lnTo>
                    <a:pt x="732688" y="552018"/>
                  </a:lnTo>
                  <a:lnTo>
                    <a:pt x="732688" y="548881"/>
                  </a:lnTo>
                  <a:close/>
                </a:path>
                <a:path w="4492625" h="552450">
                  <a:moveTo>
                    <a:pt x="4492561" y="0"/>
                  </a:moveTo>
                  <a:lnTo>
                    <a:pt x="3759873" y="0"/>
                  </a:lnTo>
                  <a:lnTo>
                    <a:pt x="3759873" y="3136"/>
                  </a:lnTo>
                  <a:lnTo>
                    <a:pt x="4492561" y="3136"/>
                  </a:lnTo>
                  <a:lnTo>
                    <a:pt x="4492561" y="0"/>
                  </a:lnTo>
                  <a:close/>
                </a:path>
              </a:pathLst>
            </a:custGeom>
            <a:solidFill>
              <a:srgbClr val="6A007B"/>
            </a:solidFill>
          </p:spPr>
          <p:txBody>
            <a:bodyPr wrap="square" lIns="0" tIns="0" rIns="0" bIns="0" rtlCol="0"/>
            <a:lstStyle/>
            <a:p>
              <a:endParaRPr sz="5625" dirty="0"/>
            </a:p>
          </p:txBody>
        </p:sp>
        <p:sp>
          <p:nvSpPr>
            <p:cNvPr id="103" name="object 103"/>
            <p:cNvSpPr/>
            <p:nvPr/>
          </p:nvSpPr>
          <p:spPr>
            <a:xfrm>
              <a:off x="2862008" y="5055476"/>
              <a:ext cx="6372860" cy="1113790"/>
            </a:xfrm>
            <a:custGeom>
              <a:avLst/>
              <a:gdLst/>
              <a:ahLst/>
              <a:cxnLst/>
              <a:rect l="l" t="t" r="r" b="b"/>
              <a:pathLst>
                <a:path w="6372859" h="1113789">
                  <a:moveTo>
                    <a:pt x="732688" y="922108"/>
                  </a:moveTo>
                  <a:lnTo>
                    <a:pt x="0" y="922108"/>
                  </a:lnTo>
                  <a:lnTo>
                    <a:pt x="0" y="1072667"/>
                  </a:lnTo>
                  <a:lnTo>
                    <a:pt x="732688" y="1072667"/>
                  </a:lnTo>
                  <a:lnTo>
                    <a:pt x="732688" y="922108"/>
                  </a:lnTo>
                  <a:close/>
                </a:path>
                <a:path w="6372859" h="1113789">
                  <a:moveTo>
                    <a:pt x="1672653" y="730796"/>
                  </a:moveTo>
                  <a:lnTo>
                    <a:pt x="939965" y="730796"/>
                  </a:lnTo>
                  <a:lnTo>
                    <a:pt x="939965" y="1113447"/>
                  </a:lnTo>
                  <a:lnTo>
                    <a:pt x="1672653" y="1113447"/>
                  </a:lnTo>
                  <a:lnTo>
                    <a:pt x="1672653" y="730796"/>
                  </a:lnTo>
                  <a:close/>
                </a:path>
                <a:path w="6372859" h="1113789">
                  <a:moveTo>
                    <a:pt x="2612618" y="545744"/>
                  </a:moveTo>
                  <a:lnTo>
                    <a:pt x="1879930" y="545744"/>
                  </a:lnTo>
                  <a:lnTo>
                    <a:pt x="1879930" y="1016215"/>
                  </a:lnTo>
                  <a:lnTo>
                    <a:pt x="2612618" y="1016215"/>
                  </a:lnTo>
                  <a:lnTo>
                    <a:pt x="2612618" y="545744"/>
                  </a:lnTo>
                  <a:close/>
                </a:path>
                <a:path w="6372859" h="1113789">
                  <a:moveTo>
                    <a:pt x="3552583" y="257187"/>
                  </a:moveTo>
                  <a:lnTo>
                    <a:pt x="2819895" y="257187"/>
                  </a:lnTo>
                  <a:lnTo>
                    <a:pt x="2819895" y="787247"/>
                  </a:lnTo>
                  <a:lnTo>
                    <a:pt x="3552583" y="787247"/>
                  </a:lnTo>
                  <a:lnTo>
                    <a:pt x="3552583" y="257187"/>
                  </a:lnTo>
                  <a:close/>
                </a:path>
                <a:path w="6372859" h="1113789">
                  <a:moveTo>
                    <a:pt x="4492561" y="414007"/>
                  </a:moveTo>
                  <a:lnTo>
                    <a:pt x="3759873" y="414007"/>
                  </a:lnTo>
                  <a:lnTo>
                    <a:pt x="3759873" y="966025"/>
                  </a:lnTo>
                  <a:lnTo>
                    <a:pt x="4492561" y="966025"/>
                  </a:lnTo>
                  <a:lnTo>
                    <a:pt x="4492561" y="414007"/>
                  </a:lnTo>
                  <a:close/>
                </a:path>
                <a:path w="6372859" h="1113789">
                  <a:moveTo>
                    <a:pt x="5432526" y="185051"/>
                  </a:moveTo>
                  <a:lnTo>
                    <a:pt x="4699838" y="185051"/>
                  </a:lnTo>
                  <a:lnTo>
                    <a:pt x="4699838" y="671195"/>
                  </a:lnTo>
                  <a:lnTo>
                    <a:pt x="5432526" y="671195"/>
                  </a:lnTo>
                  <a:lnTo>
                    <a:pt x="5432526" y="185051"/>
                  </a:lnTo>
                  <a:close/>
                </a:path>
                <a:path w="6372859" h="1113789">
                  <a:moveTo>
                    <a:pt x="6372492" y="0"/>
                  </a:moveTo>
                  <a:lnTo>
                    <a:pt x="5639803" y="0"/>
                  </a:lnTo>
                  <a:lnTo>
                    <a:pt x="5639803" y="467334"/>
                  </a:lnTo>
                  <a:lnTo>
                    <a:pt x="6372492" y="467334"/>
                  </a:lnTo>
                  <a:lnTo>
                    <a:pt x="6372492" y="0"/>
                  </a:lnTo>
                  <a:close/>
                </a:path>
              </a:pathLst>
            </a:custGeom>
            <a:solidFill>
              <a:srgbClr val="E645AB"/>
            </a:solidFill>
          </p:spPr>
          <p:txBody>
            <a:bodyPr wrap="square" lIns="0" tIns="0" rIns="0" bIns="0" rtlCol="0"/>
            <a:lstStyle/>
            <a:p>
              <a:endParaRPr sz="5625" dirty="0"/>
            </a:p>
          </p:txBody>
        </p:sp>
      </p:grpSp>
      <p:sp>
        <p:nvSpPr>
          <p:cNvPr id="104" name="object 104"/>
          <p:cNvSpPr txBox="1"/>
          <p:nvPr/>
        </p:nvSpPr>
        <p:spPr>
          <a:xfrm>
            <a:off x="12358542" y="12817079"/>
            <a:ext cx="45362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05" name="object 105"/>
          <p:cNvSpPr txBox="1"/>
          <p:nvPr/>
        </p:nvSpPr>
        <p:spPr>
          <a:xfrm>
            <a:off x="8009454" y="10492173"/>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284</a:t>
            </a:r>
            <a:endParaRPr sz="1500" dirty="0">
              <a:latin typeface="Calibri"/>
              <a:cs typeface="Calibri"/>
            </a:endParaRPr>
          </a:p>
        </p:txBody>
      </p:sp>
      <p:sp>
        <p:nvSpPr>
          <p:cNvPr id="106" name="object 106"/>
          <p:cNvSpPr txBox="1"/>
          <p:nvPr/>
        </p:nvSpPr>
        <p:spPr>
          <a:xfrm>
            <a:off x="9771903" y="10145215"/>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343</a:t>
            </a:r>
            <a:endParaRPr sz="1500" dirty="0">
              <a:latin typeface="Calibri"/>
              <a:cs typeface="Calibri"/>
            </a:endParaRPr>
          </a:p>
        </p:txBody>
      </p:sp>
      <p:sp>
        <p:nvSpPr>
          <p:cNvPr id="107" name="object 107"/>
          <p:cNvSpPr txBox="1"/>
          <p:nvPr/>
        </p:nvSpPr>
        <p:spPr>
          <a:xfrm>
            <a:off x="11529609" y="9604177"/>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435</a:t>
            </a:r>
            <a:endParaRPr sz="1500" dirty="0">
              <a:latin typeface="Calibri"/>
              <a:cs typeface="Calibri"/>
            </a:endParaRPr>
          </a:p>
        </p:txBody>
      </p:sp>
      <p:sp>
        <p:nvSpPr>
          <p:cNvPr id="108" name="object 108"/>
          <p:cNvSpPr txBox="1"/>
          <p:nvPr/>
        </p:nvSpPr>
        <p:spPr>
          <a:xfrm>
            <a:off x="13292056" y="9898214"/>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385</a:t>
            </a:r>
            <a:endParaRPr sz="1500" dirty="0">
              <a:latin typeface="Calibri"/>
              <a:cs typeface="Calibri"/>
            </a:endParaRPr>
          </a:p>
        </p:txBody>
      </p:sp>
      <p:sp>
        <p:nvSpPr>
          <p:cNvPr id="109" name="object 109"/>
          <p:cNvSpPr txBox="1"/>
          <p:nvPr/>
        </p:nvSpPr>
        <p:spPr>
          <a:xfrm>
            <a:off x="15054449" y="9468903"/>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458</a:t>
            </a:r>
            <a:endParaRPr sz="1500" dirty="0">
              <a:latin typeface="Calibri"/>
              <a:cs typeface="Calibri"/>
            </a:endParaRPr>
          </a:p>
        </p:txBody>
      </p:sp>
      <p:sp>
        <p:nvSpPr>
          <p:cNvPr id="110" name="object 110"/>
          <p:cNvSpPr txBox="1"/>
          <p:nvPr/>
        </p:nvSpPr>
        <p:spPr>
          <a:xfrm>
            <a:off x="16816899" y="9121945"/>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517</a:t>
            </a:r>
            <a:endParaRPr sz="1500" dirty="0">
              <a:latin typeface="Calibri"/>
              <a:cs typeface="Calibri"/>
            </a:endParaRPr>
          </a:p>
        </p:txBody>
      </p:sp>
      <p:sp>
        <p:nvSpPr>
          <p:cNvPr id="111" name="object 111"/>
          <p:cNvSpPr txBox="1"/>
          <p:nvPr/>
        </p:nvSpPr>
        <p:spPr>
          <a:xfrm>
            <a:off x="5979093" y="12101681"/>
            <a:ext cx="875109" cy="1020712"/>
          </a:xfrm>
          <a:prstGeom prst="rect">
            <a:avLst/>
          </a:prstGeom>
        </p:spPr>
        <p:txBody>
          <a:bodyPr vert="horz" wrap="square" lIns="0" tIns="134541" rIns="0" bIns="0" rtlCol="0">
            <a:spAutoFit/>
          </a:bodyPr>
          <a:lstStyle/>
          <a:p>
            <a:pPr marR="45244">
              <a:spcBef>
                <a:spcPts val="1059"/>
              </a:spcBef>
            </a:pPr>
            <a:r>
              <a:rPr sz="1500" spc="-47" dirty="0">
                <a:solidFill>
                  <a:srgbClr val="FFFFFF"/>
                </a:solidFill>
                <a:latin typeface="Calibri"/>
                <a:cs typeface="Calibri"/>
              </a:rPr>
              <a:t>54</a:t>
            </a:r>
            <a:endParaRPr sz="1500" dirty="0">
              <a:latin typeface="Calibri"/>
              <a:cs typeface="Calibri"/>
            </a:endParaRPr>
          </a:p>
          <a:p>
            <a:pPr marR="9525">
              <a:lnSpc>
                <a:spcPts val="1969"/>
              </a:lnSpc>
              <a:spcBef>
                <a:spcPts val="1106"/>
              </a:spcBef>
            </a:pPr>
            <a:r>
              <a:rPr sz="1688" spc="-47" dirty="0">
                <a:solidFill>
                  <a:srgbClr val="6B6966"/>
                </a:solidFill>
                <a:latin typeface="Calibri"/>
                <a:cs typeface="Calibri"/>
              </a:rPr>
              <a:t>diciembre</a:t>
            </a:r>
            <a:r>
              <a:rPr sz="1688" spc="938" dirty="0">
                <a:solidFill>
                  <a:srgbClr val="6B6966"/>
                </a:solidFill>
                <a:latin typeface="Calibri"/>
                <a:cs typeface="Calibri"/>
              </a:rPr>
              <a:t> </a:t>
            </a:r>
            <a:r>
              <a:rPr sz="1688" spc="-38" dirty="0">
                <a:solidFill>
                  <a:srgbClr val="6B6966"/>
                </a:solidFill>
                <a:latin typeface="Calibri"/>
                <a:cs typeface="Calibri"/>
              </a:rPr>
              <a:t>2024</a:t>
            </a:r>
            <a:endParaRPr sz="1688" dirty="0">
              <a:latin typeface="Calibri"/>
              <a:cs typeface="Calibri"/>
            </a:endParaRPr>
          </a:p>
        </p:txBody>
      </p:sp>
      <p:sp>
        <p:nvSpPr>
          <p:cNvPr id="112" name="object 112"/>
          <p:cNvSpPr txBox="1"/>
          <p:nvPr/>
        </p:nvSpPr>
        <p:spPr>
          <a:xfrm>
            <a:off x="8009733" y="1202202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119</a:t>
            </a:r>
            <a:endParaRPr sz="1500" dirty="0">
              <a:latin typeface="Calibri"/>
              <a:cs typeface="Calibri"/>
            </a:endParaRPr>
          </a:p>
        </p:txBody>
      </p:sp>
      <p:sp>
        <p:nvSpPr>
          <p:cNvPr id="113" name="object 113"/>
          <p:cNvSpPr txBox="1"/>
          <p:nvPr/>
        </p:nvSpPr>
        <p:spPr>
          <a:xfrm>
            <a:off x="9767159" y="11913207"/>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156</a:t>
            </a:r>
            <a:endParaRPr sz="1500" dirty="0">
              <a:latin typeface="Calibri"/>
              <a:cs typeface="Calibri"/>
            </a:endParaRPr>
          </a:p>
        </p:txBody>
      </p:sp>
      <p:sp>
        <p:nvSpPr>
          <p:cNvPr id="114" name="object 114"/>
          <p:cNvSpPr txBox="1"/>
          <p:nvPr/>
        </p:nvSpPr>
        <p:spPr>
          <a:xfrm>
            <a:off x="11534632" y="11992589"/>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129</a:t>
            </a:r>
            <a:endParaRPr sz="1500" dirty="0">
              <a:latin typeface="Calibri"/>
              <a:cs typeface="Calibri"/>
            </a:endParaRPr>
          </a:p>
        </p:txBody>
      </p:sp>
      <p:sp>
        <p:nvSpPr>
          <p:cNvPr id="115" name="object 115"/>
          <p:cNvSpPr txBox="1"/>
          <p:nvPr/>
        </p:nvSpPr>
        <p:spPr>
          <a:xfrm>
            <a:off x="13292056" y="11945555"/>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145</a:t>
            </a:r>
            <a:endParaRPr sz="1500" dirty="0">
              <a:latin typeface="Calibri"/>
              <a:cs typeface="Calibri"/>
            </a:endParaRPr>
          </a:p>
        </p:txBody>
      </p:sp>
      <p:sp>
        <p:nvSpPr>
          <p:cNvPr id="116" name="object 116"/>
          <p:cNvSpPr txBox="1"/>
          <p:nvPr/>
        </p:nvSpPr>
        <p:spPr>
          <a:xfrm>
            <a:off x="15059472" y="11980816"/>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133</a:t>
            </a:r>
            <a:endParaRPr sz="1500" dirty="0">
              <a:latin typeface="Calibri"/>
              <a:cs typeface="Calibri"/>
            </a:endParaRPr>
          </a:p>
        </p:txBody>
      </p:sp>
      <p:sp>
        <p:nvSpPr>
          <p:cNvPr id="117" name="object 117"/>
          <p:cNvSpPr txBox="1"/>
          <p:nvPr/>
        </p:nvSpPr>
        <p:spPr>
          <a:xfrm>
            <a:off x="16821922" y="1152213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289</a:t>
            </a:r>
            <a:endParaRPr sz="1500" dirty="0">
              <a:latin typeface="Calibri"/>
              <a:cs typeface="Calibri"/>
            </a:endParaRPr>
          </a:p>
        </p:txBody>
      </p:sp>
      <p:sp>
        <p:nvSpPr>
          <p:cNvPr id="118" name="object 118"/>
          <p:cNvSpPr txBox="1"/>
          <p:nvPr/>
        </p:nvSpPr>
        <p:spPr>
          <a:xfrm>
            <a:off x="6247284" y="1169855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121</a:t>
            </a:r>
            <a:endParaRPr sz="1500" dirty="0">
              <a:latin typeface="Calibri"/>
              <a:cs typeface="Calibri"/>
            </a:endParaRPr>
          </a:p>
        </p:txBody>
      </p:sp>
      <p:sp>
        <p:nvSpPr>
          <p:cNvPr id="119" name="object 119"/>
          <p:cNvSpPr txBox="1"/>
          <p:nvPr/>
        </p:nvSpPr>
        <p:spPr>
          <a:xfrm>
            <a:off x="8056056" y="11545675"/>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43</a:t>
            </a:r>
            <a:endParaRPr sz="1500" dirty="0">
              <a:latin typeface="Calibri"/>
              <a:cs typeface="Calibri"/>
            </a:endParaRPr>
          </a:p>
        </p:txBody>
      </p:sp>
      <p:sp>
        <p:nvSpPr>
          <p:cNvPr id="120" name="object 120"/>
          <p:cNvSpPr txBox="1"/>
          <p:nvPr/>
        </p:nvSpPr>
        <p:spPr>
          <a:xfrm>
            <a:off x="11534632" y="1121043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137</a:t>
            </a:r>
            <a:endParaRPr sz="1500" dirty="0">
              <a:latin typeface="Calibri"/>
              <a:cs typeface="Calibri"/>
            </a:endParaRPr>
          </a:p>
        </p:txBody>
      </p:sp>
      <p:sp>
        <p:nvSpPr>
          <p:cNvPr id="121" name="object 121"/>
          <p:cNvSpPr txBox="1"/>
          <p:nvPr/>
        </p:nvSpPr>
        <p:spPr>
          <a:xfrm>
            <a:off x="13343403" y="11331020"/>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64</a:t>
            </a:r>
            <a:endParaRPr sz="1500" dirty="0">
              <a:latin typeface="Calibri"/>
              <a:cs typeface="Calibri"/>
            </a:endParaRPr>
          </a:p>
        </p:txBody>
      </p:sp>
      <p:sp>
        <p:nvSpPr>
          <p:cNvPr id="122" name="object 122"/>
          <p:cNvSpPr txBox="1"/>
          <p:nvPr/>
        </p:nvSpPr>
        <p:spPr>
          <a:xfrm>
            <a:off x="15059472" y="11089904"/>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170</a:t>
            </a:r>
            <a:endParaRPr sz="1500" dirty="0">
              <a:latin typeface="Calibri"/>
              <a:cs typeface="Calibri"/>
            </a:endParaRPr>
          </a:p>
        </p:txBody>
      </p:sp>
      <p:sp>
        <p:nvSpPr>
          <p:cNvPr id="123" name="object 123"/>
          <p:cNvSpPr txBox="1"/>
          <p:nvPr/>
        </p:nvSpPr>
        <p:spPr>
          <a:xfrm>
            <a:off x="16868243" y="10442967"/>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78</a:t>
            </a:r>
            <a:endParaRPr sz="1500" dirty="0">
              <a:latin typeface="Calibri"/>
              <a:cs typeface="Calibri"/>
            </a:endParaRPr>
          </a:p>
        </p:txBody>
      </p:sp>
      <p:sp>
        <p:nvSpPr>
          <p:cNvPr id="124" name="object 124"/>
          <p:cNvSpPr txBox="1"/>
          <p:nvPr/>
        </p:nvSpPr>
        <p:spPr>
          <a:xfrm>
            <a:off x="6247006" y="10728633"/>
            <a:ext cx="303609" cy="736580"/>
          </a:xfrm>
          <a:prstGeom prst="rect">
            <a:avLst/>
          </a:prstGeom>
        </p:spPr>
        <p:txBody>
          <a:bodyPr vert="horz" wrap="square" lIns="0" tIns="145256" rIns="0" bIns="0" rtlCol="0">
            <a:spAutoFit/>
          </a:bodyPr>
          <a:lstStyle/>
          <a:p>
            <a:pPr>
              <a:spcBef>
                <a:spcPts val="1144"/>
              </a:spcBef>
            </a:pPr>
            <a:r>
              <a:rPr sz="1500" spc="-47" dirty="0">
                <a:solidFill>
                  <a:srgbClr val="6B6966"/>
                </a:solidFill>
                <a:latin typeface="Calibri"/>
                <a:cs typeface="Calibri"/>
              </a:rPr>
              <a:t>223</a:t>
            </a:r>
            <a:endParaRPr sz="1500" dirty="0">
              <a:latin typeface="Calibri"/>
              <a:cs typeface="Calibri"/>
            </a:endParaRPr>
          </a:p>
          <a:p>
            <a:pPr marL="46434">
              <a:spcBef>
                <a:spcPts val="966"/>
              </a:spcBef>
            </a:pPr>
            <a:r>
              <a:rPr sz="1500" spc="-47" dirty="0">
                <a:solidFill>
                  <a:srgbClr val="FFFFFF"/>
                </a:solidFill>
                <a:latin typeface="Calibri"/>
                <a:cs typeface="Calibri"/>
              </a:rPr>
              <a:t>48</a:t>
            </a:r>
            <a:endParaRPr sz="1500" dirty="0">
              <a:latin typeface="Calibri"/>
              <a:cs typeface="Calibri"/>
            </a:endParaRPr>
          </a:p>
        </p:txBody>
      </p:sp>
      <p:sp>
        <p:nvSpPr>
          <p:cNvPr id="125" name="object 125"/>
          <p:cNvSpPr txBox="1"/>
          <p:nvPr/>
        </p:nvSpPr>
        <p:spPr>
          <a:xfrm>
            <a:off x="8009733" y="1106047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126" name="object 126"/>
          <p:cNvSpPr txBox="1"/>
          <p:nvPr/>
        </p:nvSpPr>
        <p:spPr>
          <a:xfrm>
            <a:off x="9767159" y="10795868"/>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127" name="object 127"/>
          <p:cNvSpPr txBox="1"/>
          <p:nvPr/>
        </p:nvSpPr>
        <p:spPr>
          <a:xfrm>
            <a:off x="11534632" y="10310663"/>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128" name="object 128"/>
          <p:cNvSpPr txBox="1"/>
          <p:nvPr/>
        </p:nvSpPr>
        <p:spPr>
          <a:xfrm>
            <a:off x="13297079" y="1062527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129" name="object 129"/>
          <p:cNvSpPr txBox="1"/>
          <p:nvPr/>
        </p:nvSpPr>
        <p:spPr>
          <a:xfrm>
            <a:off x="15049706" y="10134243"/>
            <a:ext cx="32265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130" name="object 130"/>
          <p:cNvSpPr txBox="1"/>
          <p:nvPr/>
        </p:nvSpPr>
        <p:spPr>
          <a:xfrm>
            <a:off x="16821922" y="976962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131" name="object 131"/>
          <p:cNvPicPr/>
          <p:nvPr/>
        </p:nvPicPr>
        <p:blipFill>
          <a:blip r:embed="rId3" cstate="print"/>
          <a:stretch>
            <a:fillRect/>
          </a:stretch>
        </p:blipFill>
        <p:spPr>
          <a:xfrm>
            <a:off x="18398747" y="10193872"/>
            <a:ext cx="178594" cy="178594"/>
          </a:xfrm>
          <a:prstGeom prst="rect">
            <a:avLst/>
          </a:prstGeom>
        </p:spPr>
      </p:pic>
      <p:sp>
        <p:nvSpPr>
          <p:cNvPr id="132" name="object 132"/>
          <p:cNvSpPr txBox="1"/>
          <p:nvPr/>
        </p:nvSpPr>
        <p:spPr>
          <a:xfrm>
            <a:off x="18604623" y="10126385"/>
            <a:ext cx="110370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Cambiar</a:t>
            </a:r>
            <a:r>
              <a:rPr sz="1500" spc="9" dirty="0">
                <a:solidFill>
                  <a:srgbClr val="6B6966"/>
                </a:solidFill>
                <a:latin typeface="Calibri"/>
                <a:cs typeface="Calibri"/>
              </a:rPr>
              <a:t> </a:t>
            </a:r>
            <a:r>
              <a:rPr sz="1500" spc="-19" dirty="0">
                <a:solidFill>
                  <a:srgbClr val="6B6966"/>
                </a:solidFill>
                <a:latin typeface="Calibri"/>
                <a:cs typeface="Calibri"/>
              </a:rPr>
              <a:t>tarea</a:t>
            </a:r>
            <a:endParaRPr sz="1500" dirty="0">
              <a:latin typeface="Calibri"/>
              <a:cs typeface="Calibri"/>
            </a:endParaRPr>
          </a:p>
        </p:txBody>
      </p:sp>
      <p:pic>
        <p:nvPicPr>
          <p:cNvPr id="133" name="object 133"/>
          <p:cNvPicPr/>
          <p:nvPr/>
        </p:nvPicPr>
        <p:blipFill>
          <a:blip r:embed="rId4" cstate="print"/>
          <a:stretch>
            <a:fillRect/>
          </a:stretch>
        </p:blipFill>
        <p:spPr>
          <a:xfrm>
            <a:off x="18398747" y="10604666"/>
            <a:ext cx="178594" cy="178594"/>
          </a:xfrm>
          <a:prstGeom prst="rect">
            <a:avLst/>
          </a:prstGeom>
        </p:spPr>
      </p:pic>
      <p:sp>
        <p:nvSpPr>
          <p:cNvPr id="134" name="object 134"/>
          <p:cNvSpPr txBox="1"/>
          <p:nvPr/>
        </p:nvSpPr>
        <p:spPr>
          <a:xfrm>
            <a:off x="18604623" y="10537150"/>
            <a:ext cx="720328"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Incidente</a:t>
            </a:r>
            <a:endParaRPr sz="1500" dirty="0">
              <a:latin typeface="Calibri"/>
              <a:cs typeface="Calibri"/>
            </a:endParaRPr>
          </a:p>
        </p:txBody>
      </p:sp>
      <p:pic>
        <p:nvPicPr>
          <p:cNvPr id="135" name="object 135"/>
          <p:cNvPicPr/>
          <p:nvPr/>
        </p:nvPicPr>
        <p:blipFill>
          <a:blip r:embed="rId5" cstate="print"/>
          <a:stretch>
            <a:fillRect/>
          </a:stretch>
        </p:blipFill>
        <p:spPr>
          <a:xfrm>
            <a:off x="18398747" y="11015404"/>
            <a:ext cx="178594" cy="178594"/>
          </a:xfrm>
          <a:prstGeom prst="rect">
            <a:avLst/>
          </a:prstGeom>
        </p:spPr>
      </p:pic>
      <p:sp>
        <p:nvSpPr>
          <p:cNvPr id="136" name="object 136"/>
          <p:cNvSpPr txBox="1"/>
          <p:nvPr/>
        </p:nvSpPr>
        <p:spPr>
          <a:xfrm>
            <a:off x="18604622" y="10947916"/>
            <a:ext cx="762000"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Problema</a:t>
            </a:r>
            <a:endParaRPr sz="1500" dirty="0">
              <a:latin typeface="Calibri"/>
              <a:cs typeface="Calibri"/>
            </a:endParaRPr>
          </a:p>
        </p:txBody>
      </p:sp>
      <p:pic>
        <p:nvPicPr>
          <p:cNvPr id="137" name="object 137"/>
          <p:cNvPicPr/>
          <p:nvPr/>
        </p:nvPicPr>
        <p:blipFill>
          <a:blip r:embed="rId8" cstate="print"/>
          <a:stretch>
            <a:fillRect/>
          </a:stretch>
        </p:blipFill>
        <p:spPr>
          <a:xfrm>
            <a:off x="18398747" y="11408310"/>
            <a:ext cx="178594" cy="178594"/>
          </a:xfrm>
          <a:prstGeom prst="rect">
            <a:avLst/>
          </a:prstGeom>
        </p:spPr>
      </p:pic>
      <p:sp>
        <p:nvSpPr>
          <p:cNvPr id="138" name="object 138"/>
          <p:cNvSpPr txBox="1"/>
          <p:nvPr/>
        </p:nvSpPr>
        <p:spPr>
          <a:xfrm>
            <a:off x="18508776" y="11361301"/>
            <a:ext cx="1715691"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Solicitud</a:t>
            </a:r>
            <a:r>
              <a:rPr sz="1500" spc="-9" dirty="0">
                <a:solidFill>
                  <a:srgbClr val="6B6966"/>
                </a:solidFill>
                <a:latin typeface="Calibri"/>
                <a:cs typeface="Calibri"/>
              </a:rPr>
              <a:t> </a:t>
            </a:r>
            <a:r>
              <a:rPr sz="1500" spc="-19" dirty="0">
                <a:solidFill>
                  <a:srgbClr val="6B6966"/>
                </a:solidFill>
                <a:latin typeface="Calibri"/>
                <a:cs typeface="Calibri"/>
              </a:rPr>
              <a:t>de</a:t>
            </a:r>
            <a:r>
              <a:rPr sz="1500" spc="-9" dirty="0">
                <a:solidFill>
                  <a:srgbClr val="6B6966"/>
                </a:solidFill>
                <a:latin typeface="Calibri"/>
                <a:cs typeface="Calibri"/>
              </a:rPr>
              <a:t> </a:t>
            </a:r>
            <a:r>
              <a:rPr sz="1500" spc="-19" dirty="0">
                <a:solidFill>
                  <a:srgbClr val="6B6966"/>
                </a:solidFill>
                <a:latin typeface="Calibri"/>
                <a:cs typeface="Calibri"/>
              </a:rPr>
              <a:t>cambio</a:t>
            </a:r>
            <a:endParaRPr sz="1500" dirty="0">
              <a:latin typeface="Calibri"/>
              <a:cs typeface="Calibri"/>
            </a:endParaRPr>
          </a:p>
        </p:txBody>
      </p:sp>
      <p:pic>
        <p:nvPicPr>
          <p:cNvPr id="139" name="object 139"/>
          <p:cNvPicPr/>
          <p:nvPr/>
        </p:nvPicPr>
        <p:blipFill>
          <a:blip r:embed="rId6" cstate="print"/>
          <a:stretch>
            <a:fillRect/>
          </a:stretch>
        </p:blipFill>
        <p:spPr>
          <a:xfrm>
            <a:off x="18398747" y="11819104"/>
            <a:ext cx="178594" cy="178594"/>
          </a:xfrm>
          <a:prstGeom prst="rect">
            <a:avLst/>
          </a:prstGeom>
        </p:spPr>
      </p:pic>
      <p:sp>
        <p:nvSpPr>
          <p:cNvPr id="140" name="object 140"/>
          <p:cNvSpPr txBox="1"/>
          <p:nvPr/>
        </p:nvSpPr>
        <p:spPr>
          <a:xfrm>
            <a:off x="18604622" y="11751588"/>
            <a:ext cx="136921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Tarea</a:t>
            </a:r>
            <a:r>
              <a:rPr sz="1500" spc="-38" dirty="0">
                <a:solidFill>
                  <a:srgbClr val="6B6966"/>
                </a:solidFill>
                <a:latin typeface="Calibri"/>
                <a:cs typeface="Calibri"/>
              </a:rPr>
              <a:t> </a:t>
            </a:r>
            <a:r>
              <a:rPr sz="1500" spc="-19" dirty="0">
                <a:solidFill>
                  <a:srgbClr val="6B6966"/>
                </a:solidFill>
                <a:latin typeface="Calibri"/>
                <a:cs typeface="Calibri"/>
              </a:rPr>
              <a:t>de</a:t>
            </a:r>
            <a:r>
              <a:rPr sz="1500" spc="-38" dirty="0">
                <a:solidFill>
                  <a:srgbClr val="6B6966"/>
                </a:solidFill>
                <a:latin typeface="Calibri"/>
                <a:cs typeface="Calibri"/>
              </a:rPr>
              <a:t> </a:t>
            </a:r>
            <a:r>
              <a:rPr sz="1500" spc="-19" dirty="0">
                <a:solidFill>
                  <a:srgbClr val="6B6966"/>
                </a:solidFill>
                <a:latin typeface="Calibri"/>
                <a:cs typeface="Calibri"/>
              </a:rPr>
              <a:t>catálogo</a:t>
            </a:r>
            <a:endParaRPr sz="1500" dirty="0">
              <a:latin typeface="Calibri"/>
              <a:cs typeface="Calibri"/>
            </a:endParaRPr>
          </a:p>
        </p:txBody>
      </p:sp>
      <p:sp>
        <p:nvSpPr>
          <p:cNvPr id="141" name="object 141"/>
          <p:cNvSpPr txBox="1"/>
          <p:nvPr/>
        </p:nvSpPr>
        <p:spPr>
          <a:xfrm>
            <a:off x="20122892" y="773965"/>
            <a:ext cx="1397794" cy="601127"/>
          </a:xfrm>
          <a:prstGeom prst="rect">
            <a:avLst/>
          </a:prstGeom>
        </p:spPr>
        <p:txBody>
          <a:bodyPr vert="horz" wrap="square" lIns="0" tIns="23813" rIns="0" bIns="0" rtlCol="0">
            <a:spAutoFit/>
          </a:bodyPr>
          <a:lstStyle/>
          <a:p>
            <a:pPr marL="23813">
              <a:spcBef>
                <a:spcPts val="188"/>
              </a:spcBef>
            </a:pPr>
            <a:r>
              <a:rPr sz="1875" dirty="0">
                <a:solidFill>
                  <a:srgbClr val="252423"/>
                </a:solidFill>
                <a:latin typeface="Segoe UI"/>
                <a:cs typeface="Segoe UI"/>
              </a:rPr>
              <a:t>Datos</a:t>
            </a:r>
            <a:r>
              <a:rPr sz="1875" spc="-38" dirty="0">
                <a:solidFill>
                  <a:srgbClr val="252423"/>
                </a:solidFill>
                <a:latin typeface="Segoe UI"/>
                <a:cs typeface="Segoe UI"/>
              </a:rPr>
              <a:t> </a:t>
            </a:r>
            <a:r>
              <a:rPr sz="1875" dirty="0">
                <a:solidFill>
                  <a:srgbClr val="252423"/>
                </a:solidFill>
                <a:latin typeface="Segoe UI"/>
                <a:cs typeface="Segoe UI"/>
              </a:rPr>
              <a:t>hasta</a:t>
            </a:r>
            <a:r>
              <a:rPr sz="1875" spc="-38" dirty="0">
                <a:solidFill>
                  <a:srgbClr val="252423"/>
                </a:solidFill>
                <a:latin typeface="Segoe UI"/>
                <a:cs typeface="Segoe UI"/>
              </a:rPr>
              <a:t> </a:t>
            </a:r>
            <a:r>
              <a:rPr sz="1875" spc="-94" dirty="0">
                <a:solidFill>
                  <a:srgbClr val="252423"/>
                </a:solidFill>
                <a:latin typeface="Segoe UI"/>
                <a:cs typeface="Segoe UI"/>
              </a:rPr>
              <a:t>:</a:t>
            </a:r>
            <a:endParaRPr sz="1875" dirty="0">
              <a:latin typeface="Segoe UI"/>
              <a:cs typeface="Segoe UI"/>
            </a:endParaRPr>
          </a:p>
        </p:txBody>
      </p:sp>
      <p:sp>
        <p:nvSpPr>
          <p:cNvPr id="142" name="object 142"/>
          <p:cNvSpPr txBox="1"/>
          <p:nvPr/>
        </p:nvSpPr>
        <p:spPr>
          <a:xfrm>
            <a:off x="21764781" y="726281"/>
            <a:ext cx="1178719" cy="370294"/>
          </a:xfrm>
          <a:prstGeom prst="rect">
            <a:avLst/>
          </a:prstGeom>
        </p:spPr>
        <p:txBody>
          <a:bodyPr vert="horz" wrap="square" lIns="0" tIns="23813" rIns="0" bIns="0" rtlCol="0">
            <a:spAutoFit/>
          </a:bodyPr>
          <a:lstStyle/>
          <a:p>
            <a:pPr marL="23813">
              <a:spcBef>
                <a:spcPts val="188"/>
              </a:spcBef>
            </a:pPr>
            <a:r>
              <a:rPr sz="2250" dirty="0">
                <a:solidFill>
                  <a:srgbClr val="252423"/>
                </a:solidFill>
                <a:latin typeface="Calibri"/>
                <a:cs typeface="Calibri"/>
              </a:rPr>
              <a:t>30-06-</a:t>
            </a:r>
            <a:r>
              <a:rPr sz="2250" spc="-47" dirty="0">
                <a:solidFill>
                  <a:srgbClr val="252423"/>
                </a:solidFill>
                <a:latin typeface="Calibri"/>
                <a:cs typeface="Calibri"/>
              </a:rPr>
              <a:t>25</a:t>
            </a:r>
            <a:endParaRPr sz="2250" dirty="0">
              <a:latin typeface="Calibri"/>
              <a:cs typeface="Calibri"/>
            </a:endParaRPr>
          </a:p>
        </p:txBody>
      </p:sp>
      <p:sp>
        <p:nvSpPr>
          <p:cNvPr id="143" name="object 143"/>
          <p:cNvSpPr/>
          <p:nvPr/>
        </p:nvSpPr>
        <p:spPr>
          <a:xfrm>
            <a:off x="9307711" y="580430"/>
            <a:ext cx="5732859" cy="1910953"/>
          </a:xfrm>
          <a:custGeom>
            <a:avLst/>
            <a:gdLst/>
            <a:ahLst/>
            <a:cxnLst/>
            <a:rect l="l" t="t" r="r" b="b"/>
            <a:pathLst>
              <a:path w="3057525" h="1019175">
                <a:moveTo>
                  <a:pt x="0" y="0"/>
                </a:moveTo>
                <a:lnTo>
                  <a:pt x="3057525" y="0"/>
                </a:lnTo>
                <a:lnTo>
                  <a:pt x="3057525" y="1019175"/>
                </a:lnTo>
                <a:lnTo>
                  <a:pt x="0" y="1019175"/>
                </a:lnTo>
                <a:lnTo>
                  <a:pt x="0" y="0"/>
                </a:lnTo>
                <a:close/>
              </a:path>
            </a:pathLst>
          </a:custGeom>
          <a:ln w="9525">
            <a:solidFill>
              <a:srgbClr val="E6E6E6"/>
            </a:solidFill>
          </a:ln>
        </p:spPr>
        <p:txBody>
          <a:bodyPr wrap="square" lIns="0" tIns="0" rIns="0" bIns="0" rtlCol="0"/>
          <a:lstStyle/>
          <a:p>
            <a:endParaRPr sz="5625" dirty="0"/>
          </a:p>
        </p:txBody>
      </p:sp>
      <p:sp>
        <p:nvSpPr>
          <p:cNvPr id="144" name="object 144"/>
          <p:cNvSpPr txBox="1"/>
          <p:nvPr/>
        </p:nvSpPr>
        <p:spPr>
          <a:xfrm>
            <a:off x="9525000" y="619126"/>
            <a:ext cx="740569" cy="283797"/>
          </a:xfrm>
          <a:prstGeom prst="rect">
            <a:avLst/>
          </a:prstGeom>
        </p:spPr>
        <p:txBody>
          <a:bodyPr vert="horz" wrap="square" lIns="0" tIns="23813" rIns="0" bIns="0" rtlCol="0">
            <a:spAutoFit/>
          </a:bodyPr>
          <a:lstStyle/>
          <a:p>
            <a:pPr marL="23813">
              <a:spcBef>
                <a:spcPts val="188"/>
              </a:spcBef>
            </a:pPr>
            <a:r>
              <a:rPr sz="1688" spc="-19" dirty="0">
                <a:solidFill>
                  <a:srgbClr val="252423"/>
                </a:solidFill>
                <a:latin typeface="Calibri"/>
                <a:cs typeface="Calibri"/>
              </a:rPr>
              <a:t>Cerrado</a:t>
            </a:r>
            <a:endParaRPr sz="1688" dirty="0">
              <a:latin typeface="Calibri"/>
              <a:cs typeface="Calibri"/>
            </a:endParaRPr>
          </a:p>
        </p:txBody>
      </p:sp>
      <p:sp>
        <p:nvSpPr>
          <p:cNvPr id="145" name="object 145"/>
          <p:cNvSpPr txBox="1"/>
          <p:nvPr/>
        </p:nvSpPr>
        <p:spPr>
          <a:xfrm>
            <a:off x="14614923" y="654845"/>
            <a:ext cx="208359" cy="217672"/>
          </a:xfrm>
          <a:prstGeom prst="rect">
            <a:avLst/>
          </a:prstGeom>
        </p:spPr>
        <p:txBody>
          <a:bodyPr vert="horz" wrap="square" lIns="0" tIns="29766" rIns="0" bIns="0" rtlCol="0">
            <a:spAutoFit/>
          </a:bodyPr>
          <a:lstStyle/>
          <a:p>
            <a:pPr marL="23813">
              <a:spcBef>
                <a:spcPts val="234"/>
              </a:spcBef>
            </a:pPr>
            <a:r>
              <a:rPr sz="1219" spc="347" dirty="0">
                <a:solidFill>
                  <a:srgbClr val="6B6966"/>
                </a:solidFill>
                <a:latin typeface="Arial"/>
                <a:cs typeface="Arial"/>
              </a:rPr>
              <a:t>V</a:t>
            </a:r>
            <a:endParaRPr sz="1219" dirty="0">
              <a:latin typeface="Arial"/>
              <a:cs typeface="Arial"/>
            </a:endParaRPr>
          </a:p>
        </p:txBody>
      </p:sp>
      <p:sp>
        <p:nvSpPr>
          <p:cNvPr id="146" name="object 146"/>
          <p:cNvSpPr/>
          <p:nvPr/>
        </p:nvSpPr>
        <p:spPr>
          <a:xfrm>
            <a:off x="9557742" y="1026914"/>
            <a:ext cx="1696641" cy="482203"/>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sp>
        <p:nvSpPr>
          <p:cNvPr id="147" name="object 147"/>
          <p:cNvSpPr txBox="1"/>
          <p:nvPr/>
        </p:nvSpPr>
        <p:spPr>
          <a:xfrm>
            <a:off x="9566672" y="1119189"/>
            <a:ext cx="1678781" cy="283797"/>
          </a:xfrm>
          <a:prstGeom prst="rect">
            <a:avLst/>
          </a:prstGeom>
        </p:spPr>
        <p:txBody>
          <a:bodyPr vert="horz" wrap="square" lIns="0" tIns="23813" rIns="0" bIns="0" rtlCol="0">
            <a:spAutoFit/>
          </a:bodyPr>
          <a:lstStyle/>
          <a:p>
            <a:pPr marL="142875">
              <a:spcBef>
                <a:spcPts val="188"/>
              </a:spcBef>
            </a:pPr>
            <a:r>
              <a:rPr sz="1688" spc="-19" dirty="0">
                <a:solidFill>
                  <a:srgbClr val="252423"/>
                </a:solidFill>
                <a:latin typeface="Segoe UI"/>
                <a:cs typeface="Segoe UI"/>
              </a:rPr>
              <a:t>01/12/2024</a:t>
            </a:r>
            <a:endParaRPr sz="1688" dirty="0">
              <a:latin typeface="Segoe UI"/>
              <a:cs typeface="Segoe UI"/>
            </a:endParaRPr>
          </a:p>
        </p:txBody>
      </p:sp>
      <p:grpSp>
        <p:nvGrpSpPr>
          <p:cNvPr id="148" name="object 148"/>
          <p:cNvGrpSpPr/>
          <p:nvPr/>
        </p:nvGrpSpPr>
        <p:grpSpPr>
          <a:xfrm>
            <a:off x="10981842" y="1017984"/>
            <a:ext cx="2103834" cy="500063"/>
            <a:chOff x="5679182" y="542925"/>
            <a:chExt cx="1122045" cy="266700"/>
          </a:xfrm>
        </p:grpSpPr>
        <p:pic>
          <p:nvPicPr>
            <p:cNvPr id="149" name="object 149"/>
            <p:cNvPicPr/>
            <p:nvPr/>
          </p:nvPicPr>
          <p:blipFill>
            <a:blip r:embed="rId9" cstate="print"/>
            <a:stretch>
              <a:fillRect/>
            </a:stretch>
          </p:blipFill>
          <p:spPr>
            <a:xfrm>
              <a:off x="5679182" y="622300"/>
              <a:ext cx="88900" cy="88900"/>
            </a:xfrm>
            <a:prstGeom prst="rect">
              <a:avLst/>
            </a:prstGeom>
          </p:spPr>
        </p:pic>
        <p:sp>
          <p:nvSpPr>
            <p:cNvPr id="150" name="object 150"/>
            <p:cNvSpPr/>
            <p:nvPr/>
          </p:nvSpPr>
          <p:spPr>
            <a:xfrm>
              <a:off x="5891212" y="547687"/>
              <a:ext cx="904875" cy="257175"/>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grpSp>
      <p:sp>
        <p:nvSpPr>
          <p:cNvPr id="151" name="object 151"/>
          <p:cNvSpPr txBox="1"/>
          <p:nvPr/>
        </p:nvSpPr>
        <p:spPr>
          <a:xfrm>
            <a:off x="11388328" y="1119189"/>
            <a:ext cx="1678781" cy="283797"/>
          </a:xfrm>
          <a:prstGeom prst="rect">
            <a:avLst/>
          </a:prstGeom>
        </p:spPr>
        <p:txBody>
          <a:bodyPr vert="horz" wrap="square" lIns="0" tIns="23813" rIns="0" bIns="0" rtlCol="0">
            <a:spAutoFit/>
          </a:bodyPr>
          <a:lstStyle/>
          <a:p>
            <a:pPr marL="140494">
              <a:spcBef>
                <a:spcPts val="188"/>
              </a:spcBef>
            </a:pPr>
            <a:r>
              <a:rPr sz="1688" spc="-19" dirty="0">
                <a:solidFill>
                  <a:srgbClr val="252423"/>
                </a:solidFill>
                <a:latin typeface="Segoe UI"/>
                <a:cs typeface="Segoe UI"/>
              </a:rPr>
              <a:t>30/06/2025</a:t>
            </a:r>
            <a:endParaRPr sz="1688" dirty="0">
              <a:latin typeface="Segoe UI"/>
              <a:cs typeface="Segoe UI"/>
            </a:endParaRPr>
          </a:p>
        </p:txBody>
      </p:sp>
      <p:grpSp>
        <p:nvGrpSpPr>
          <p:cNvPr id="152" name="object 152"/>
          <p:cNvGrpSpPr/>
          <p:nvPr/>
        </p:nvGrpSpPr>
        <p:grpSpPr>
          <a:xfrm>
            <a:off x="9780984" y="1166812"/>
            <a:ext cx="5067300" cy="940594"/>
            <a:chOff x="5038725" y="622300"/>
            <a:chExt cx="2702560" cy="501650"/>
          </a:xfrm>
        </p:grpSpPr>
        <p:pic>
          <p:nvPicPr>
            <p:cNvPr id="153" name="object 153"/>
            <p:cNvPicPr/>
            <p:nvPr/>
          </p:nvPicPr>
          <p:blipFill>
            <a:blip r:embed="rId9" cstate="print"/>
            <a:stretch>
              <a:fillRect/>
            </a:stretch>
          </p:blipFill>
          <p:spPr>
            <a:xfrm>
              <a:off x="6649843" y="622300"/>
              <a:ext cx="88900" cy="88900"/>
            </a:xfrm>
            <a:prstGeom prst="rect">
              <a:avLst/>
            </a:prstGeom>
          </p:spPr>
        </p:pic>
        <p:sp>
          <p:nvSpPr>
            <p:cNvPr id="154" name="object 154"/>
            <p:cNvSpPr/>
            <p:nvPr/>
          </p:nvSpPr>
          <p:spPr>
            <a:xfrm>
              <a:off x="5038725" y="981075"/>
              <a:ext cx="2600325" cy="28575"/>
            </a:xfrm>
            <a:custGeom>
              <a:avLst/>
              <a:gdLst/>
              <a:ahLst/>
              <a:cxnLst/>
              <a:rect l="l" t="t" r="r" b="b"/>
              <a:pathLst>
                <a:path w="2600325" h="28575">
                  <a:moveTo>
                    <a:pt x="2587932" y="28575"/>
                  </a:moveTo>
                  <a:lnTo>
                    <a:pt x="12392" y="28575"/>
                  </a:lnTo>
                  <a:lnTo>
                    <a:pt x="10569" y="28212"/>
                  </a:lnTo>
                  <a:lnTo>
                    <a:pt x="0" y="16182"/>
                  </a:lnTo>
                  <a:lnTo>
                    <a:pt x="0" y="14287"/>
                  </a:lnTo>
                  <a:lnTo>
                    <a:pt x="0" y="12392"/>
                  </a:lnTo>
                  <a:lnTo>
                    <a:pt x="12392" y="0"/>
                  </a:lnTo>
                  <a:lnTo>
                    <a:pt x="2587932" y="0"/>
                  </a:lnTo>
                  <a:lnTo>
                    <a:pt x="2600325" y="12392"/>
                  </a:lnTo>
                  <a:lnTo>
                    <a:pt x="2600325" y="16182"/>
                  </a:lnTo>
                  <a:lnTo>
                    <a:pt x="2589752" y="28212"/>
                  </a:lnTo>
                  <a:lnTo>
                    <a:pt x="2587932" y="28575"/>
                  </a:lnTo>
                  <a:close/>
                </a:path>
              </a:pathLst>
            </a:custGeom>
            <a:solidFill>
              <a:srgbClr val="FAFAFA"/>
            </a:solidFill>
          </p:spPr>
          <p:txBody>
            <a:bodyPr wrap="square" lIns="0" tIns="0" rIns="0" bIns="0" rtlCol="0"/>
            <a:lstStyle/>
            <a:p>
              <a:endParaRPr sz="5625" dirty="0"/>
            </a:p>
          </p:txBody>
        </p:sp>
        <p:sp>
          <p:nvSpPr>
            <p:cNvPr id="155" name="object 155"/>
            <p:cNvSpPr/>
            <p:nvPr/>
          </p:nvSpPr>
          <p:spPr>
            <a:xfrm>
              <a:off x="5038725" y="981075"/>
              <a:ext cx="2581275" cy="28575"/>
            </a:xfrm>
            <a:custGeom>
              <a:avLst/>
              <a:gdLst/>
              <a:ahLst/>
              <a:cxnLst/>
              <a:rect l="l" t="t" r="r" b="b"/>
              <a:pathLst>
                <a:path w="2581275" h="28575">
                  <a:moveTo>
                    <a:pt x="2581275" y="28575"/>
                  </a:moveTo>
                  <a:lnTo>
                    <a:pt x="0" y="28575"/>
                  </a:lnTo>
                  <a:lnTo>
                    <a:pt x="0" y="0"/>
                  </a:lnTo>
                  <a:lnTo>
                    <a:pt x="2581275" y="0"/>
                  </a:lnTo>
                  <a:lnTo>
                    <a:pt x="2581275" y="28575"/>
                  </a:lnTo>
                  <a:close/>
                </a:path>
              </a:pathLst>
            </a:custGeom>
            <a:solidFill>
              <a:srgbClr val="E4DFD9"/>
            </a:solidFill>
          </p:spPr>
          <p:txBody>
            <a:bodyPr wrap="square" lIns="0" tIns="0" rIns="0" bIns="0" rtlCol="0"/>
            <a:lstStyle/>
            <a:p>
              <a:endParaRPr sz="5625" dirty="0"/>
            </a:p>
          </p:txBody>
        </p:sp>
        <p:sp>
          <p:nvSpPr>
            <p:cNvPr id="156" name="object 156"/>
            <p:cNvSpPr/>
            <p:nvPr/>
          </p:nvSpPr>
          <p:spPr>
            <a:xfrm>
              <a:off x="6657350" y="981075"/>
              <a:ext cx="937894" cy="28575"/>
            </a:xfrm>
            <a:custGeom>
              <a:avLst/>
              <a:gdLst/>
              <a:ahLst/>
              <a:cxnLst/>
              <a:rect l="l" t="t" r="r" b="b"/>
              <a:pathLst>
                <a:path w="937895" h="28575">
                  <a:moveTo>
                    <a:pt x="937436" y="28575"/>
                  </a:moveTo>
                  <a:lnTo>
                    <a:pt x="0" y="28575"/>
                  </a:lnTo>
                  <a:lnTo>
                    <a:pt x="0" y="0"/>
                  </a:lnTo>
                  <a:lnTo>
                    <a:pt x="937436" y="0"/>
                  </a:lnTo>
                  <a:lnTo>
                    <a:pt x="937436" y="28575"/>
                  </a:lnTo>
                  <a:close/>
                </a:path>
              </a:pathLst>
            </a:custGeom>
            <a:solidFill>
              <a:srgbClr val="6B6966"/>
            </a:solidFill>
          </p:spPr>
          <p:txBody>
            <a:bodyPr wrap="square" lIns="0" tIns="0" rIns="0" bIns="0" rtlCol="0"/>
            <a:lstStyle/>
            <a:p>
              <a:endParaRPr sz="5625" dirty="0"/>
            </a:p>
          </p:txBody>
        </p:sp>
        <p:pic>
          <p:nvPicPr>
            <p:cNvPr id="157" name="object 157"/>
            <p:cNvPicPr/>
            <p:nvPr/>
          </p:nvPicPr>
          <p:blipFill>
            <a:blip r:embed="rId10" cstate="print"/>
            <a:stretch>
              <a:fillRect/>
            </a:stretch>
          </p:blipFill>
          <p:spPr>
            <a:xfrm>
              <a:off x="7493050" y="876300"/>
              <a:ext cx="247650" cy="247650"/>
            </a:xfrm>
            <a:prstGeom prst="rect">
              <a:avLst/>
            </a:prstGeom>
          </p:spPr>
        </p:pic>
        <p:pic>
          <p:nvPicPr>
            <p:cNvPr id="158" name="object 158"/>
            <p:cNvPicPr/>
            <p:nvPr/>
          </p:nvPicPr>
          <p:blipFill>
            <a:blip r:embed="rId11" cstate="print"/>
            <a:stretch>
              <a:fillRect/>
            </a:stretch>
          </p:blipFill>
          <p:spPr>
            <a:xfrm>
              <a:off x="6557467" y="876300"/>
              <a:ext cx="247650" cy="247650"/>
            </a:xfrm>
            <a:prstGeom prst="rect">
              <a:avLst/>
            </a:prstGeom>
          </p:spPr>
        </p:pic>
      </p:grpSp>
      <p:grpSp>
        <p:nvGrpSpPr>
          <p:cNvPr id="159" name="object 159"/>
          <p:cNvGrpSpPr/>
          <p:nvPr/>
        </p:nvGrpSpPr>
        <p:grpSpPr>
          <a:xfrm>
            <a:off x="8566576" y="3911204"/>
            <a:ext cx="7233047" cy="3482578"/>
            <a:chOff x="4391040" y="2085975"/>
            <a:chExt cx="3857625" cy="1857375"/>
          </a:xfrm>
        </p:grpSpPr>
        <p:sp>
          <p:nvSpPr>
            <p:cNvPr id="160" name="object 160"/>
            <p:cNvSpPr/>
            <p:nvPr/>
          </p:nvSpPr>
          <p:spPr>
            <a:xfrm>
              <a:off x="4395802" y="2090737"/>
              <a:ext cx="3848100" cy="1847850"/>
            </a:xfrm>
            <a:custGeom>
              <a:avLst/>
              <a:gdLst/>
              <a:ahLst/>
              <a:cxnLst/>
              <a:rect l="l" t="t" r="r" b="b"/>
              <a:pathLst>
                <a:path w="3848100" h="1847850">
                  <a:moveTo>
                    <a:pt x="0" y="0"/>
                  </a:moveTo>
                  <a:lnTo>
                    <a:pt x="3848100" y="0"/>
                  </a:lnTo>
                  <a:lnTo>
                    <a:pt x="3848100"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161" name="object 161"/>
            <p:cNvSpPr/>
            <p:nvPr/>
          </p:nvSpPr>
          <p:spPr>
            <a:xfrm>
              <a:off x="4729177" y="3533782"/>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162" name="object 162"/>
          <p:cNvSpPr txBox="1"/>
          <p:nvPr/>
        </p:nvSpPr>
        <p:spPr>
          <a:xfrm>
            <a:off x="8891580" y="646529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163" name="object 163"/>
          <p:cNvSpPr/>
          <p:nvPr/>
        </p:nvSpPr>
        <p:spPr>
          <a:xfrm>
            <a:off x="9200579" y="4179093"/>
            <a:ext cx="6447234" cy="1241822"/>
          </a:xfrm>
          <a:custGeom>
            <a:avLst/>
            <a:gdLst/>
            <a:ahLst/>
            <a:cxnLst/>
            <a:rect l="l" t="t" r="r" b="b"/>
            <a:pathLst>
              <a:path w="3438525" h="662305">
                <a:moveTo>
                  <a:pt x="9525" y="655916"/>
                </a:moveTo>
                <a:lnTo>
                  <a:pt x="9055" y="654799"/>
                </a:lnTo>
                <a:lnTo>
                  <a:pt x="7200" y="652932"/>
                </a:lnTo>
                <a:lnTo>
                  <a:pt x="6070" y="652462"/>
                </a:lnTo>
                <a:lnTo>
                  <a:pt x="3441" y="652462"/>
                </a:lnTo>
                <a:lnTo>
                  <a:pt x="2324" y="652932"/>
                </a:lnTo>
                <a:lnTo>
                  <a:pt x="457" y="654799"/>
                </a:lnTo>
                <a:lnTo>
                  <a:pt x="0" y="655916"/>
                </a:lnTo>
                <a:lnTo>
                  <a:pt x="0" y="658545"/>
                </a:lnTo>
                <a:lnTo>
                  <a:pt x="457" y="659663"/>
                </a:lnTo>
                <a:lnTo>
                  <a:pt x="2324" y="661530"/>
                </a:lnTo>
                <a:lnTo>
                  <a:pt x="3441" y="662000"/>
                </a:lnTo>
                <a:lnTo>
                  <a:pt x="6070" y="662000"/>
                </a:lnTo>
                <a:lnTo>
                  <a:pt x="7200" y="661530"/>
                </a:lnTo>
                <a:lnTo>
                  <a:pt x="9055" y="659663"/>
                </a:lnTo>
                <a:lnTo>
                  <a:pt x="9525" y="658545"/>
                </a:lnTo>
                <a:lnTo>
                  <a:pt x="9525" y="655916"/>
                </a:lnTo>
                <a:close/>
              </a:path>
              <a:path w="3438525" h="662305">
                <a:moveTo>
                  <a:pt x="9525" y="3454"/>
                </a:moveTo>
                <a:lnTo>
                  <a:pt x="9055" y="2324"/>
                </a:lnTo>
                <a:lnTo>
                  <a:pt x="7200" y="469"/>
                </a:lnTo>
                <a:lnTo>
                  <a:pt x="6070" y="0"/>
                </a:lnTo>
                <a:lnTo>
                  <a:pt x="3441" y="0"/>
                </a:lnTo>
                <a:lnTo>
                  <a:pt x="2324" y="469"/>
                </a:lnTo>
                <a:lnTo>
                  <a:pt x="457" y="2324"/>
                </a:lnTo>
                <a:lnTo>
                  <a:pt x="0" y="3454"/>
                </a:lnTo>
                <a:lnTo>
                  <a:pt x="0" y="6083"/>
                </a:lnTo>
                <a:lnTo>
                  <a:pt x="457" y="7200"/>
                </a:lnTo>
                <a:lnTo>
                  <a:pt x="2324" y="9067"/>
                </a:lnTo>
                <a:lnTo>
                  <a:pt x="3441" y="9525"/>
                </a:lnTo>
                <a:lnTo>
                  <a:pt x="6070" y="9525"/>
                </a:lnTo>
                <a:lnTo>
                  <a:pt x="7200" y="9067"/>
                </a:lnTo>
                <a:lnTo>
                  <a:pt x="9055" y="7200"/>
                </a:lnTo>
                <a:lnTo>
                  <a:pt x="9525" y="6083"/>
                </a:lnTo>
                <a:lnTo>
                  <a:pt x="9525" y="3454"/>
                </a:lnTo>
                <a:close/>
              </a:path>
              <a:path w="3438525" h="662305">
                <a:moveTo>
                  <a:pt x="57150" y="655916"/>
                </a:moveTo>
                <a:lnTo>
                  <a:pt x="56680" y="654799"/>
                </a:lnTo>
                <a:lnTo>
                  <a:pt x="54825" y="652932"/>
                </a:lnTo>
                <a:lnTo>
                  <a:pt x="53695" y="652462"/>
                </a:lnTo>
                <a:lnTo>
                  <a:pt x="51066" y="652462"/>
                </a:lnTo>
                <a:lnTo>
                  <a:pt x="49949" y="652932"/>
                </a:lnTo>
                <a:lnTo>
                  <a:pt x="48082" y="654799"/>
                </a:lnTo>
                <a:lnTo>
                  <a:pt x="47625" y="655916"/>
                </a:lnTo>
                <a:lnTo>
                  <a:pt x="47625" y="658545"/>
                </a:lnTo>
                <a:lnTo>
                  <a:pt x="48082" y="659663"/>
                </a:lnTo>
                <a:lnTo>
                  <a:pt x="49949" y="661530"/>
                </a:lnTo>
                <a:lnTo>
                  <a:pt x="51066" y="662000"/>
                </a:lnTo>
                <a:lnTo>
                  <a:pt x="53695" y="662000"/>
                </a:lnTo>
                <a:lnTo>
                  <a:pt x="54825" y="661530"/>
                </a:lnTo>
                <a:lnTo>
                  <a:pt x="56680" y="659663"/>
                </a:lnTo>
                <a:lnTo>
                  <a:pt x="57150" y="658545"/>
                </a:lnTo>
                <a:lnTo>
                  <a:pt x="57150" y="655916"/>
                </a:lnTo>
                <a:close/>
              </a:path>
              <a:path w="3438525" h="662305">
                <a:moveTo>
                  <a:pt x="57150" y="3454"/>
                </a:moveTo>
                <a:lnTo>
                  <a:pt x="56680" y="2324"/>
                </a:lnTo>
                <a:lnTo>
                  <a:pt x="54825" y="469"/>
                </a:lnTo>
                <a:lnTo>
                  <a:pt x="53695" y="0"/>
                </a:lnTo>
                <a:lnTo>
                  <a:pt x="51066" y="0"/>
                </a:lnTo>
                <a:lnTo>
                  <a:pt x="49949" y="469"/>
                </a:lnTo>
                <a:lnTo>
                  <a:pt x="48082" y="2324"/>
                </a:lnTo>
                <a:lnTo>
                  <a:pt x="47625" y="3454"/>
                </a:lnTo>
                <a:lnTo>
                  <a:pt x="47625" y="6083"/>
                </a:lnTo>
                <a:lnTo>
                  <a:pt x="48082" y="7200"/>
                </a:lnTo>
                <a:lnTo>
                  <a:pt x="49949" y="9067"/>
                </a:lnTo>
                <a:lnTo>
                  <a:pt x="51066" y="9525"/>
                </a:lnTo>
                <a:lnTo>
                  <a:pt x="53695" y="9525"/>
                </a:lnTo>
                <a:lnTo>
                  <a:pt x="54825" y="9067"/>
                </a:lnTo>
                <a:lnTo>
                  <a:pt x="56680" y="7200"/>
                </a:lnTo>
                <a:lnTo>
                  <a:pt x="57150" y="6083"/>
                </a:lnTo>
                <a:lnTo>
                  <a:pt x="57150" y="3454"/>
                </a:lnTo>
                <a:close/>
              </a:path>
              <a:path w="3438525" h="662305">
                <a:moveTo>
                  <a:pt x="104775" y="655916"/>
                </a:moveTo>
                <a:lnTo>
                  <a:pt x="104305" y="654799"/>
                </a:lnTo>
                <a:lnTo>
                  <a:pt x="102450" y="652932"/>
                </a:lnTo>
                <a:lnTo>
                  <a:pt x="101320" y="652462"/>
                </a:lnTo>
                <a:lnTo>
                  <a:pt x="98691" y="652462"/>
                </a:lnTo>
                <a:lnTo>
                  <a:pt x="97574" y="652932"/>
                </a:lnTo>
                <a:lnTo>
                  <a:pt x="95707" y="654799"/>
                </a:lnTo>
                <a:lnTo>
                  <a:pt x="95250" y="655916"/>
                </a:lnTo>
                <a:lnTo>
                  <a:pt x="95250" y="658545"/>
                </a:lnTo>
                <a:lnTo>
                  <a:pt x="95707" y="659663"/>
                </a:lnTo>
                <a:lnTo>
                  <a:pt x="97574" y="661530"/>
                </a:lnTo>
                <a:lnTo>
                  <a:pt x="98691" y="662000"/>
                </a:lnTo>
                <a:lnTo>
                  <a:pt x="101320" y="662000"/>
                </a:lnTo>
                <a:lnTo>
                  <a:pt x="102450" y="661530"/>
                </a:lnTo>
                <a:lnTo>
                  <a:pt x="104305" y="659663"/>
                </a:lnTo>
                <a:lnTo>
                  <a:pt x="104775" y="658545"/>
                </a:lnTo>
                <a:lnTo>
                  <a:pt x="104775" y="655916"/>
                </a:lnTo>
                <a:close/>
              </a:path>
              <a:path w="3438525" h="662305">
                <a:moveTo>
                  <a:pt x="104775" y="3454"/>
                </a:moveTo>
                <a:lnTo>
                  <a:pt x="104305" y="2324"/>
                </a:lnTo>
                <a:lnTo>
                  <a:pt x="102450" y="469"/>
                </a:lnTo>
                <a:lnTo>
                  <a:pt x="101320" y="0"/>
                </a:lnTo>
                <a:lnTo>
                  <a:pt x="98691" y="0"/>
                </a:lnTo>
                <a:lnTo>
                  <a:pt x="97574" y="469"/>
                </a:lnTo>
                <a:lnTo>
                  <a:pt x="95707" y="2324"/>
                </a:lnTo>
                <a:lnTo>
                  <a:pt x="95250" y="3454"/>
                </a:lnTo>
                <a:lnTo>
                  <a:pt x="95250" y="6083"/>
                </a:lnTo>
                <a:lnTo>
                  <a:pt x="95707" y="7200"/>
                </a:lnTo>
                <a:lnTo>
                  <a:pt x="97574" y="9067"/>
                </a:lnTo>
                <a:lnTo>
                  <a:pt x="98691" y="9525"/>
                </a:lnTo>
                <a:lnTo>
                  <a:pt x="101320" y="9525"/>
                </a:lnTo>
                <a:lnTo>
                  <a:pt x="102450" y="9067"/>
                </a:lnTo>
                <a:lnTo>
                  <a:pt x="104305" y="7200"/>
                </a:lnTo>
                <a:lnTo>
                  <a:pt x="104775" y="6083"/>
                </a:lnTo>
                <a:lnTo>
                  <a:pt x="104775" y="3454"/>
                </a:lnTo>
                <a:close/>
              </a:path>
              <a:path w="3438525" h="662305">
                <a:moveTo>
                  <a:pt x="152400" y="655916"/>
                </a:moveTo>
                <a:lnTo>
                  <a:pt x="151930" y="654799"/>
                </a:lnTo>
                <a:lnTo>
                  <a:pt x="150075" y="652932"/>
                </a:lnTo>
                <a:lnTo>
                  <a:pt x="148945" y="652462"/>
                </a:lnTo>
                <a:lnTo>
                  <a:pt x="146316" y="652462"/>
                </a:lnTo>
                <a:lnTo>
                  <a:pt x="145199" y="652932"/>
                </a:lnTo>
                <a:lnTo>
                  <a:pt x="143332" y="654799"/>
                </a:lnTo>
                <a:lnTo>
                  <a:pt x="142875" y="655916"/>
                </a:lnTo>
                <a:lnTo>
                  <a:pt x="142875" y="658545"/>
                </a:lnTo>
                <a:lnTo>
                  <a:pt x="143332" y="659663"/>
                </a:lnTo>
                <a:lnTo>
                  <a:pt x="145199" y="661530"/>
                </a:lnTo>
                <a:lnTo>
                  <a:pt x="146316" y="662000"/>
                </a:lnTo>
                <a:lnTo>
                  <a:pt x="148945" y="662000"/>
                </a:lnTo>
                <a:lnTo>
                  <a:pt x="150075" y="661530"/>
                </a:lnTo>
                <a:lnTo>
                  <a:pt x="151930" y="659663"/>
                </a:lnTo>
                <a:lnTo>
                  <a:pt x="152400" y="658545"/>
                </a:lnTo>
                <a:lnTo>
                  <a:pt x="152400" y="655916"/>
                </a:lnTo>
                <a:close/>
              </a:path>
              <a:path w="3438525" h="662305">
                <a:moveTo>
                  <a:pt x="152400" y="3454"/>
                </a:moveTo>
                <a:lnTo>
                  <a:pt x="151930" y="2324"/>
                </a:lnTo>
                <a:lnTo>
                  <a:pt x="150075" y="469"/>
                </a:lnTo>
                <a:lnTo>
                  <a:pt x="148945" y="0"/>
                </a:lnTo>
                <a:lnTo>
                  <a:pt x="146316" y="0"/>
                </a:lnTo>
                <a:lnTo>
                  <a:pt x="145199" y="469"/>
                </a:lnTo>
                <a:lnTo>
                  <a:pt x="143332" y="2324"/>
                </a:lnTo>
                <a:lnTo>
                  <a:pt x="142875" y="3454"/>
                </a:lnTo>
                <a:lnTo>
                  <a:pt x="142875" y="6083"/>
                </a:lnTo>
                <a:lnTo>
                  <a:pt x="143332" y="7200"/>
                </a:lnTo>
                <a:lnTo>
                  <a:pt x="145199" y="9067"/>
                </a:lnTo>
                <a:lnTo>
                  <a:pt x="146316" y="9525"/>
                </a:lnTo>
                <a:lnTo>
                  <a:pt x="148945" y="9525"/>
                </a:lnTo>
                <a:lnTo>
                  <a:pt x="150075" y="9067"/>
                </a:lnTo>
                <a:lnTo>
                  <a:pt x="151930" y="7200"/>
                </a:lnTo>
                <a:lnTo>
                  <a:pt x="152400" y="6083"/>
                </a:lnTo>
                <a:lnTo>
                  <a:pt x="152400" y="3454"/>
                </a:lnTo>
                <a:close/>
              </a:path>
              <a:path w="3438525" h="662305">
                <a:moveTo>
                  <a:pt x="200025" y="655916"/>
                </a:moveTo>
                <a:lnTo>
                  <a:pt x="199555" y="654799"/>
                </a:lnTo>
                <a:lnTo>
                  <a:pt x="197700" y="652932"/>
                </a:lnTo>
                <a:lnTo>
                  <a:pt x="196570" y="652462"/>
                </a:lnTo>
                <a:lnTo>
                  <a:pt x="193941" y="652462"/>
                </a:lnTo>
                <a:lnTo>
                  <a:pt x="192824" y="652932"/>
                </a:lnTo>
                <a:lnTo>
                  <a:pt x="190957" y="654799"/>
                </a:lnTo>
                <a:lnTo>
                  <a:pt x="190500" y="655916"/>
                </a:lnTo>
                <a:lnTo>
                  <a:pt x="190500" y="658545"/>
                </a:lnTo>
                <a:lnTo>
                  <a:pt x="190957" y="659663"/>
                </a:lnTo>
                <a:lnTo>
                  <a:pt x="192824" y="661530"/>
                </a:lnTo>
                <a:lnTo>
                  <a:pt x="193941" y="662000"/>
                </a:lnTo>
                <a:lnTo>
                  <a:pt x="196570" y="662000"/>
                </a:lnTo>
                <a:lnTo>
                  <a:pt x="197700" y="661530"/>
                </a:lnTo>
                <a:lnTo>
                  <a:pt x="199555" y="659663"/>
                </a:lnTo>
                <a:lnTo>
                  <a:pt x="200025" y="658545"/>
                </a:lnTo>
                <a:lnTo>
                  <a:pt x="200025" y="655916"/>
                </a:lnTo>
                <a:close/>
              </a:path>
              <a:path w="3438525" h="662305">
                <a:moveTo>
                  <a:pt x="200025" y="3454"/>
                </a:moveTo>
                <a:lnTo>
                  <a:pt x="199555" y="2324"/>
                </a:lnTo>
                <a:lnTo>
                  <a:pt x="197700" y="469"/>
                </a:lnTo>
                <a:lnTo>
                  <a:pt x="196570" y="0"/>
                </a:lnTo>
                <a:lnTo>
                  <a:pt x="193941" y="0"/>
                </a:lnTo>
                <a:lnTo>
                  <a:pt x="192824" y="469"/>
                </a:lnTo>
                <a:lnTo>
                  <a:pt x="190957" y="2324"/>
                </a:lnTo>
                <a:lnTo>
                  <a:pt x="190500" y="3454"/>
                </a:lnTo>
                <a:lnTo>
                  <a:pt x="190500" y="6083"/>
                </a:lnTo>
                <a:lnTo>
                  <a:pt x="190957" y="7200"/>
                </a:lnTo>
                <a:lnTo>
                  <a:pt x="192824" y="9067"/>
                </a:lnTo>
                <a:lnTo>
                  <a:pt x="193941" y="9525"/>
                </a:lnTo>
                <a:lnTo>
                  <a:pt x="196570" y="9525"/>
                </a:lnTo>
                <a:lnTo>
                  <a:pt x="197700" y="9067"/>
                </a:lnTo>
                <a:lnTo>
                  <a:pt x="199555" y="7200"/>
                </a:lnTo>
                <a:lnTo>
                  <a:pt x="200025" y="6083"/>
                </a:lnTo>
                <a:lnTo>
                  <a:pt x="200025" y="3454"/>
                </a:lnTo>
                <a:close/>
              </a:path>
              <a:path w="3438525" h="662305">
                <a:moveTo>
                  <a:pt x="247650" y="655916"/>
                </a:moveTo>
                <a:lnTo>
                  <a:pt x="247180" y="654799"/>
                </a:lnTo>
                <a:lnTo>
                  <a:pt x="245325" y="652932"/>
                </a:lnTo>
                <a:lnTo>
                  <a:pt x="244195" y="652462"/>
                </a:lnTo>
                <a:lnTo>
                  <a:pt x="241566" y="652462"/>
                </a:lnTo>
                <a:lnTo>
                  <a:pt x="240449" y="652932"/>
                </a:lnTo>
                <a:lnTo>
                  <a:pt x="238582" y="654799"/>
                </a:lnTo>
                <a:lnTo>
                  <a:pt x="238125" y="655916"/>
                </a:lnTo>
                <a:lnTo>
                  <a:pt x="238125" y="658545"/>
                </a:lnTo>
                <a:lnTo>
                  <a:pt x="238582" y="659663"/>
                </a:lnTo>
                <a:lnTo>
                  <a:pt x="240449" y="661530"/>
                </a:lnTo>
                <a:lnTo>
                  <a:pt x="241566" y="662000"/>
                </a:lnTo>
                <a:lnTo>
                  <a:pt x="244195" y="662000"/>
                </a:lnTo>
                <a:lnTo>
                  <a:pt x="245325" y="661530"/>
                </a:lnTo>
                <a:lnTo>
                  <a:pt x="247180" y="659663"/>
                </a:lnTo>
                <a:lnTo>
                  <a:pt x="247650" y="658545"/>
                </a:lnTo>
                <a:lnTo>
                  <a:pt x="247650" y="655916"/>
                </a:lnTo>
                <a:close/>
              </a:path>
              <a:path w="3438525" h="662305">
                <a:moveTo>
                  <a:pt x="247650" y="3454"/>
                </a:moveTo>
                <a:lnTo>
                  <a:pt x="247180" y="2324"/>
                </a:lnTo>
                <a:lnTo>
                  <a:pt x="245325" y="469"/>
                </a:lnTo>
                <a:lnTo>
                  <a:pt x="244195" y="0"/>
                </a:lnTo>
                <a:lnTo>
                  <a:pt x="241566" y="0"/>
                </a:lnTo>
                <a:lnTo>
                  <a:pt x="240449" y="469"/>
                </a:lnTo>
                <a:lnTo>
                  <a:pt x="238582" y="2324"/>
                </a:lnTo>
                <a:lnTo>
                  <a:pt x="238125" y="3454"/>
                </a:lnTo>
                <a:lnTo>
                  <a:pt x="238125" y="6083"/>
                </a:lnTo>
                <a:lnTo>
                  <a:pt x="238582" y="7200"/>
                </a:lnTo>
                <a:lnTo>
                  <a:pt x="240449" y="9067"/>
                </a:lnTo>
                <a:lnTo>
                  <a:pt x="241566" y="9525"/>
                </a:lnTo>
                <a:lnTo>
                  <a:pt x="244195" y="9525"/>
                </a:lnTo>
                <a:lnTo>
                  <a:pt x="245325" y="9067"/>
                </a:lnTo>
                <a:lnTo>
                  <a:pt x="247180" y="7200"/>
                </a:lnTo>
                <a:lnTo>
                  <a:pt x="247650" y="6083"/>
                </a:lnTo>
                <a:lnTo>
                  <a:pt x="247650" y="3454"/>
                </a:lnTo>
                <a:close/>
              </a:path>
              <a:path w="3438525" h="662305">
                <a:moveTo>
                  <a:pt x="295275" y="655916"/>
                </a:moveTo>
                <a:lnTo>
                  <a:pt x="294805" y="654799"/>
                </a:lnTo>
                <a:lnTo>
                  <a:pt x="292950" y="652932"/>
                </a:lnTo>
                <a:lnTo>
                  <a:pt x="291820" y="652462"/>
                </a:lnTo>
                <a:lnTo>
                  <a:pt x="289191" y="652462"/>
                </a:lnTo>
                <a:lnTo>
                  <a:pt x="288074" y="652932"/>
                </a:lnTo>
                <a:lnTo>
                  <a:pt x="286207" y="654799"/>
                </a:lnTo>
                <a:lnTo>
                  <a:pt x="285750" y="655916"/>
                </a:lnTo>
                <a:lnTo>
                  <a:pt x="285750" y="658545"/>
                </a:lnTo>
                <a:lnTo>
                  <a:pt x="286207" y="659663"/>
                </a:lnTo>
                <a:lnTo>
                  <a:pt x="288074" y="661530"/>
                </a:lnTo>
                <a:lnTo>
                  <a:pt x="289191" y="662000"/>
                </a:lnTo>
                <a:lnTo>
                  <a:pt x="291820" y="662000"/>
                </a:lnTo>
                <a:lnTo>
                  <a:pt x="292950" y="661530"/>
                </a:lnTo>
                <a:lnTo>
                  <a:pt x="294805" y="659663"/>
                </a:lnTo>
                <a:lnTo>
                  <a:pt x="295275" y="658545"/>
                </a:lnTo>
                <a:lnTo>
                  <a:pt x="295275" y="655916"/>
                </a:lnTo>
                <a:close/>
              </a:path>
              <a:path w="3438525" h="662305">
                <a:moveTo>
                  <a:pt x="295275" y="3454"/>
                </a:moveTo>
                <a:lnTo>
                  <a:pt x="294805" y="2324"/>
                </a:lnTo>
                <a:lnTo>
                  <a:pt x="292950" y="469"/>
                </a:lnTo>
                <a:lnTo>
                  <a:pt x="291820" y="0"/>
                </a:lnTo>
                <a:lnTo>
                  <a:pt x="289191" y="0"/>
                </a:lnTo>
                <a:lnTo>
                  <a:pt x="288074" y="469"/>
                </a:lnTo>
                <a:lnTo>
                  <a:pt x="286207" y="2324"/>
                </a:lnTo>
                <a:lnTo>
                  <a:pt x="285750" y="3454"/>
                </a:lnTo>
                <a:lnTo>
                  <a:pt x="285750" y="6083"/>
                </a:lnTo>
                <a:lnTo>
                  <a:pt x="286207" y="7200"/>
                </a:lnTo>
                <a:lnTo>
                  <a:pt x="288074" y="9067"/>
                </a:lnTo>
                <a:lnTo>
                  <a:pt x="289191" y="9525"/>
                </a:lnTo>
                <a:lnTo>
                  <a:pt x="291820" y="9525"/>
                </a:lnTo>
                <a:lnTo>
                  <a:pt x="292950" y="9067"/>
                </a:lnTo>
                <a:lnTo>
                  <a:pt x="294805" y="7200"/>
                </a:lnTo>
                <a:lnTo>
                  <a:pt x="295275" y="6083"/>
                </a:lnTo>
                <a:lnTo>
                  <a:pt x="295275" y="3454"/>
                </a:lnTo>
                <a:close/>
              </a:path>
              <a:path w="3438525" h="662305">
                <a:moveTo>
                  <a:pt x="342900" y="655916"/>
                </a:moveTo>
                <a:lnTo>
                  <a:pt x="342430" y="654799"/>
                </a:lnTo>
                <a:lnTo>
                  <a:pt x="340575" y="652932"/>
                </a:lnTo>
                <a:lnTo>
                  <a:pt x="339445" y="652462"/>
                </a:lnTo>
                <a:lnTo>
                  <a:pt x="336816" y="652462"/>
                </a:lnTo>
                <a:lnTo>
                  <a:pt x="335699" y="652932"/>
                </a:lnTo>
                <a:lnTo>
                  <a:pt x="333832" y="654799"/>
                </a:lnTo>
                <a:lnTo>
                  <a:pt x="333375" y="655916"/>
                </a:lnTo>
                <a:lnTo>
                  <a:pt x="333375" y="658545"/>
                </a:lnTo>
                <a:lnTo>
                  <a:pt x="333832" y="659663"/>
                </a:lnTo>
                <a:lnTo>
                  <a:pt x="335699" y="661530"/>
                </a:lnTo>
                <a:lnTo>
                  <a:pt x="336816" y="662000"/>
                </a:lnTo>
                <a:lnTo>
                  <a:pt x="339445" y="662000"/>
                </a:lnTo>
                <a:lnTo>
                  <a:pt x="340575" y="661530"/>
                </a:lnTo>
                <a:lnTo>
                  <a:pt x="342430" y="659663"/>
                </a:lnTo>
                <a:lnTo>
                  <a:pt x="342900" y="658545"/>
                </a:lnTo>
                <a:lnTo>
                  <a:pt x="342900" y="655916"/>
                </a:lnTo>
                <a:close/>
              </a:path>
              <a:path w="3438525" h="662305">
                <a:moveTo>
                  <a:pt x="342900" y="3454"/>
                </a:moveTo>
                <a:lnTo>
                  <a:pt x="342430" y="2324"/>
                </a:lnTo>
                <a:lnTo>
                  <a:pt x="340575" y="469"/>
                </a:lnTo>
                <a:lnTo>
                  <a:pt x="339445" y="0"/>
                </a:lnTo>
                <a:lnTo>
                  <a:pt x="336816" y="0"/>
                </a:lnTo>
                <a:lnTo>
                  <a:pt x="335699" y="469"/>
                </a:lnTo>
                <a:lnTo>
                  <a:pt x="333832" y="2324"/>
                </a:lnTo>
                <a:lnTo>
                  <a:pt x="333375" y="3454"/>
                </a:lnTo>
                <a:lnTo>
                  <a:pt x="333375" y="6083"/>
                </a:lnTo>
                <a:lnTo>
                  <a:pt x="333832" y="7200"/>
                </a:lnTo>
                <a:lnTo>
                  <a:pt x="335699" y="9067"/>
                </a:lnTo>
                <a:lnTo>
                  <a:pt x="336816" y="9525"/>
                </a:lnTo>
                <a:lnTo>
                  <a:pt x="339445" y="9525"/>
                </a:lnTo>
                <a:lnTo>
                  <a:pt x="340575" y="9067"/>
                </a:lnTo>
                <a:lnTo>
                  <a:pt x="342430" y="7200"/>
                </a:lnTo>
                <a:lnTo>
                  <a:pt x="342900" y="6083"/>
                </a:lnTo>
                <a:lnTo>
                  <a:pt x="342900" y="3454"/>
                </a:lnTo>
                <a:close/>
              </a:path>
              <a:path w="3438525" h="662305">
                <a:moveTo>
                  <a:pt x="390525" y="655916"/>
                </a:moveTo>
                <a:lnTo>
                  <a:pt x="390055" y="654799"/>
                </a:lnTo>
                <a:lnTo>
                  <a:pt x="388200" y="652932"/>
                </a:lnTo>
                <a:lnTo>
                  <a:pt x="387070" y="652462"/>
                </a:lnTo>
                <a:lnTo>
                  <a:pt x="384441" y="652462"/>
                </a:lnTo>
                <a:lnTo>
                  <a:pt x="383324" y="652932"/>
                </a:lnTo>
                <a:lnTo>
                  <a:pt x="381457" y="654799"/>
                </a:lnTo>
                <a:lnTo>
                  <a:pt x="381000" y="655916"/>
                </a:lnTo>
                <a:lnTo>
                  <a:pt x="381000" y="658545"/>
                </a:lnTo>
                <a:lnTo>
                  <a:pt x="381457" y="659663"/>
                </a:lnTo>
                <a:lnTo>
                  <a:pt x="383324" y="661530"/>
                </a:lnTo>
                <a:lnTo>
                  <a:pt x="384441" y="662000"/>
                </a:lnTo>
                <a:lnTo>
                  <a:pt x="387070" y="662000"/>
                </a:lnTo>
                <a:lnTo>
                  <a:pt x="388200" y="661530"/>
                </a:lnTo>
                <a:lnTo>
                  <a:pt x="390055" y="659663"/>
                </a:lnTo>
                <a:lnTo>
                  <a:pt x="390525" y="658545"/>
                </a:lnTo>
                <a:lnTo>
                  <a:pt x="390525" y="655916"/>
                </a:lnTo>
                <a:close/>
              </a:path>
              <a:path w="3438525" h="662305">
                <a:moveTo>
                  <a:pt x="390525" y="3454"/>
                </a:moveTo>
                <a:lnTo>
                  <a:pt x="390055" y="2324"/>
                </a:lnTo>
                <a:lnTo>
                  <a:pt x="388200" y="469"/>
                </a:lnTo>
                <a:lnTo>
                  <a:pt x="387070" y="0"/>
                </a:lnTo>
                <a:lnTo>
                  <a:pt x="384441" y="0"/>
                </a:lnTo>
                <a:lnTo>
                  <a:pt x="383324" y="469"/>
                </a:lnTo>
                <a:lnTo>
                  <a:pt x="381457" y="2324"/>
                </a:lnTo>
                <a:lnTo>
                  <a:pt x="381000" y="3454"/>
                </a:lnTo>
                <a:lnTo>
                  <a:pt x="381000" y="6083"/>
                </a:lnTo>
                <a:lnTo>
                  <a:pt x="381457" y="7200"/>
                </a:lnTo>
                <a:lnTo>
                  <a:pt x="383324" y="9067"/>
                </a:lnTo>
                <a:lnTo>
                  <a:pt x="384441" y="9525"/>
                </a:lnTo>
                <a:lnTo>
                  <a:pt x="387070" y="9525"/>
                </a:lnTo>
                <a:lnTo>
                  <a:pt x="388200" y="9067"/>
                </a:lnTo>
                <a:lnTo>
                  <a:pt x="390055" y="7200"/>
                </a:lnTo>
                <a:lnTo>
                  <a:pt x="390525" y="6083"/>
                </a:lnTo>
                <a:lnTo>
                  <a:pt x="390525" y="3454"/>
                </a:lnTo>
                <a:close/>
              </a:path>
              <a:path w="3438525" h="662305">
                <a:moveTo>
                  <a:pt x="438150" y="655916"/>
                </a:moveTo>
                <a:lnTo>
                  <a:pt x="437680" y="654799"/>
                </a:lnTo>
                <a:lnTo>
                  <a:pt x="435825" y="652932"/>
                </a:lnTo>
                <a:lnTo>
                  <a:pt x="434695" y="652462"/>
                </a:lnTo>
                <a:lnTo>
                  <a:pt x="432066" y="652462"/>
                </a:lnTo>
                <a:lnTo>
                  <a:pt x="430949" y="652932"/>
                </a:lnTo>
                <a:lnTo>
                  <a:pt x="429082" y="654799"/>
                </a:lnTo>
                <a:lnTo>
                  <a:pt x="428625" y="655916"/>
                </a:lnTo>
                <a:lnTo>
                  <a:pt x="428625" y="658545"/>
                </a:lnTo>
                <a:lnTo>
                  <a:pt x="429082" y="659663"/>
                </a:lnTo>
                <a:lnTo>
                  <a:pt x="430949" y="661530"/>
                </a:lnTo>
                <a:lnTo>
                  <a:pt x="432066" y="662000"/>
                </a:lnTo>
                <a:lnTo>
                  <a:pt x="434695" y="662000"/>
                </a:lnTo>
                <a:lnTo>
                  <a:pt x="435825" y="661530"/>
                </a:lnTo>
                <a:lnTo>
                  <a:pt x="437680" y="659663"/>
                </a:lnTo>
                <a:lnTo>
                  <a:pt x="438150" y="658545"/>
                </a:lnTo>
                <a:lnTo>
                  <a:pt x="438150" y="655916"/>
                </a:lnTo>
                <a:close/>
              </a:path>
              <a:path w="3438525" h="662305">
                <a:moveTo>
                  <a:pt x="438150" y="3454"/>
                </a:moveTo>
                <a:lnTo>
                  <a:pt x="437680" y="2324"/>
                </a:lnTo>
                <a:lnTo>
                  <a:pt x="435825" y="469"/>
                </a:lnTo>
                <a:lnTo>
                  <a:pt x="434695" y="0"/>
                </a:lnTo>
                <a:lnTo>
                  <a:pt x="432066" y="0"/>
                </a:lnTo>
                <a:lnTo>
                  <a:pt x="430949" y="469"/>
                </a:lnTo>
                <a:lnTo>
                  <a:pt x="429082" y="2324"/>
                </a:lnTo>
                <a:lnTo>
                  <a:pt x="428625" y="3454"/>
                </a:lnTo>
                <a:lnTo>
                  <a:pt x="428625" y="6083"/>
                </a:lnTo>
                <a:lnTo>
                  <a:pt x="429082" y="7200"/>
                </a:lnTo>
                <a:lnTo>
                  <a:pt x="430949" y="9067"/>
                </a:lnTo>
                <a:lnTo>
                  <a:pt x="432066" y="9525"/>
                </a:lnTo>
                <a:lnTo>
                  <a:pt x="434695" y="9525"/>
                </a:lnTo>
                <a:lnTo>
                  <a:pt x="435825" y="9067"/>
                </a:lnTo>
                <a:lnTo>
                  <a:pt x="437680" y="7200"/>
                </a:lnTo>
                <a:lnTo>
                  <a:pt x="438150" y="6083"/>
                </a:lnTo>
                <a:lnTo>
                  <a:pt x="438150" y="3454"/>
                </a:lnTo>
                <a:close/>
              </a:path>
              <a:path w="3438525" h="662305">
                <a:moveTo>
                  <a:pt x="485775" y="655916"/>
                </a:moveTo>
                <a:lnTo>
                  <a:pt x="485305" y="654799"/>
                </a:lnTo>
                <a:lnTo>
                  <a:pt x="483450" y="652932"/>
                </a:lnTo>
                <a:lnTo>
                  <a:pt x="482320" y="652462"/>
                </a:lnTo>
                <a:lnTo>
                  <a:pt x="479691" y="652462"/>
                </a:lnTo>
                <a:lnTo>
                  <a:pt x="478574" y="652932"/>
                </a:lnTo>
                <a:lnTo>
                  <a:pt x="476707" y="654799"/>
                </a:lnTo>
                <a:lnTo>
                  <a:pt x="476250" y="655916"/>
                </a:lnTo>
                <a:lnTo>
                  <a:pt x="476250" y="658545"/>
                </a:lnTo>
                <a:lnTo>
                  <a:pt x="476707" y="659663"/>
                </a:lnTo>
                <a:lnTo>
                  <a:pt x="478574" y="661530"/>
                </a:lnTo>
                <a:lnTo>
                  <a:pt x="479691" y="662000"/>
                </a:lnTo>
                <a:lnTo>
                  <a:pt x="482320" y="662000"/>
                </a:lnTo>
                <a:lnTo>
                  <a:pt x="483450" y="661530"/>
                </a:lnTo>
                <a:lnTo>
                  <a:pt x="485305" y="659663"/>
                </a:lnTo>
                <a:lnTo>
                  <a:pt x="485775" y="658545"/>
                </a:lnTo>
                <a:lnTo>
                  <a:pt x="485775" y="655916"/>
                </a:lnTo>
                <a:close/>
              </a:path>
              <a:path w="3438525" h="662305">
                <a:moveTo>
                  <a:pt x="485775" y="3454"/>
                </a:moveTo>
                <a:lnTo>
                  <a:pt x="485305" y="2324"/>
                </a:lnTo>
                <a:lnTo>
                  <a:pt x="483450" y="469"/>
                </a:lnTo>
                <a:lnTo>
                  <a:pt x="482320" y="0"/>
                </a:lnTo>
                <a:lnTo>
                  <a:pt x="479691" y="0"/>
                </a:lnTo>
                <a:lnTo>
                  <a:pt x="478574" y="469"/>
                </a:lnTo>
                <a:lnTo>
                  <a:pt x="476707" y="2324"/>
                </a:lnTo>
                <a:lnTo>
                  <a:pt x="476250" y="3454"/>
                </a:lnTo>
                <a:lnTo>
                  <a:pt x="476250" y="6083"/>
                </a:lnTo>
                <a:lnTo>
                  <a:pt x="476707" y="7200"/>
                </a:lnTo>
                <a:lnTo>
                  <a:pt x="478574" y="9067"/>
                </a:lnTo>
                <a:lnTo>
                  <a:pt x="479691" y="9525"/>
                </a:lnTo>
                <a:lnTo>
                  <a:pt x="482320" y="9525"/>
                </a:lnTo>
                <a:lnTo>
                  <a:pt x="483450" y="9067"/>
                </a:lnTo>
                <a:lnTo>
                  <a:pt x="485305" y="7200"/>
                </a:lnTo>
                <a:lnTo>
                  <a:pt x="485775" y="6083"/>
                </a:lnTo>
                <a:lnTo>
                  <a:pt x="485775" y="3454"/>
                </a:lnTo>
                <a:close/>
              </a:path>
              <a:path w="3438525" h="662305">
                <a:moveTo>
                  <a:pt x="533400" y="655916"/>
                </a:moveTo>
                <a:lnTo>
                  <a:pt x="532930" y="654799"/>
                </a:lnTo>
                <a:lnTo>
                  <a:pt x="531075" y="652932"/>
                </a:lnTo>
                <a:lnTo>
                  <a:pt x="529945" y="652462"/>
                </a:lnTo>
                <a:lnTo>
                  <a:pt x="527316" y="652462"/>
                </a:lnTo>
                <a:lnTo>
                  <a:pt x="526199" y="652932"/>
                </a:lnTo>
                <a:lnTo>
                  <a:pt x="524332" y="654799"/>
                </a:lnTo>
                <a:lnTo>
                  <a:pt x="523875" y="655916"/>
                </a:lnTo>
                <a:lnTo>
                  <a:pt x="523875" y="658545"/>
                </a:lnTo>
                <a:lnTo>
                  <a:pt x="524332" y="659663"/>
                </a:lnTo>
                <a:lnTo>
                  <a:pt x="526199" y="661530"/>
                </a:lnTo>
                <a:lnTo>
                  <a:pt x="527316" y="662000"/>
                </a:lnTo>
                <a:lnTo>
                  <a:pt x="529945" y="662000"/>
                </a:lnTo>
                <a:lnTo>
                  <a:pt x="531075" y="661530"/>
                </a:lnTo>
                <a:lnTo>
                  <a:pt x="532930" y="659663"/>
                </a:lnTo>
                <a:lnTo>
                  <a:pt x="533400" y="658545"/>
                </a:lnTo>
                <a:lnTo>
                  <a:pt x="533400" y="655916"/>
                </a:lnTo>
                <a:close/>
              </a:path>
              <a:path w="3438525" h="662305">
                <a:moveTo>
                  <a:pt x="533400" y="3454"/>
                </a:moveTo>
                <a:lnTo>
                  <a:pt x="532930" y="2324"/>
                </a:lnTo>
                <a:lnTo>
                  <a:pt x="531075" y="469"/>
                </a:lnTo>
                <a:lnTo>
                  <a:pt x="529945" y="0"/>
                </a:lnTo>
                <a:lnTo>
                  <a:pt x="527316" y="0"/>
                </a:lnTo>
                <a:lnTo>
                  <a:pt x="526199" y="469"/>
                </a:lnTo>
                <a:lnTo>
                  <a:pt x="524332" y="2324"/>
                </a:lnTo>
                <a:lnTo>
                  <a:pt x="523875" y="3454"/>
                </a:lnTo>
                <a:lnTo>
                  <a:pt x="523875" y="6083"/>
                </a:lnTo>
                <a:lnTo>
                  <a:pt x="524332" y="7200"/>
                </a:lnTo>
                <a:lnTo>
                  <a:pt x="526199" y="9067"/>
                </a:lnTo>
                <a:lnTo>
                  <a:pt x="527316" y="9525"/>
                </a:lnTo>
                <a:lnTo>
                  <a:pt x="529945" y="9525"/>
                </a:lnTo>
                <a:lnTo>
                  <a:pt x="531075" y="9067"/>
                </a:lnTo>
                <a:lnTo>
                  <a:pt x="532930" y="7200"/>
                </a:lnTo>
                <a:lnTo>
                  <a:pt x="533400" y="6083"/>
                </a:lnTo>
                <a:lnTo>
                  <a:pt x="533400" y="3454"/>
                </a:lnTo>
                <a:close/>
              </a:path>
              <a:path w="3438525" h="662305">
                <a:moveTo>
                  <a:pt x="581025" y="655916"/>
                </a:moveTo>
                <a:lnTo>
                  <a:pt x="580555" y="654799"/>
                </a:lnTo>
                <a:lnTo>
                  <a:pt x="578700" y="652932"/>
                </a:lnTo>
                <a:lnTo>
                  <a:pt x="577570" y="652462"/>
                </a:lnTo>
                <a:lnTo>
                  <a:pt x="574941" y="652462"/>
                </a:lnTo>
                <a:lnTo>
                  <a:pt x="573824" y="652932"/>
                </a:lnTo>
                <a:lnTo>
                  <a:pt x="571957" y="654799"/>
                </a:lnTo>
                <a:lnTo>
                  <a:pt x="571500" y="655916"/>
                </a:lnTo>
                <a:lnTo>
                  <a:pt x="571500" y="658545"/>
                </a:lnTo>
                <a:lnTo>
                  <a:pt x="571957" y="659663"/>
                </a:lnTo>
                <a:lnTo>
                  <a:pt x="573824" y="661530"/>
                </a:lnTo>
                <a:lnTo>
                  <a:pt x="574941" y="662000"/>
                </a:lnTo>
                <a:lnTo>
                  <a:pt x="577570" y="662000"/>
                </a:lnTo>
                <a:lnTo>
                  <a:pt x="578700" y="661530"/>
                </a:lnTo>
                <a:lnTo>
                  <a:pt x="580555" y="659663"/>
                </a:lnTo>
                <a:lnTo>
                  <a:pt x="581025" y="658545"/>
                </a:lnTo>
                <a:lnTo>
                  <a:pt x="581025" y="655916"/>
                </a:lnTo>
                <a:close/>
              </a:path>
              <a:path w="3438525" h="662305">
                <a:moveTo>
                  <a:pt x="581025" y="3454"/>
                </a:moveTo>
                <a:lnTo>
                  <a:pt x="580555" y="2324"/>
                </a:lnTo>
                <a:lnTo>
                  <a:pt x="578700" y="469"/>
                </a:lnTo>
                <a:lnTo>
                  <a:pt x="577570" y="0"/>
                </a:lnTo>
                <a:lnTo>
                  <a:pt x="574941" y="0"/>
                </a:lnTo>
                <a:lnTo>
                  <a:pt x="573824" y="469"/>
                </a:lnTo>
                <a:lnTo>
                  <a:pt x="571957" y="2324"/>
                </a:lnTo>
                <a:lnTo>
                  <a:pt x="571500" y="3454"/>
                </a:lnTo>
                <a:lnTo>
                  <a:pt x="571500" y="6083"/>
                </a:lnTo>
                <a:lnTo>
                  <a:pt x="571957" y="7200"/>
                </a:lnTo>
                <a:lnTo>
                  <a:pt x="573824" y="9067"/>
                </a:lnTo>
                <a:lnTo>
                  <a:pt x="574941" y="9525"/>
                </a:lnTo>
                <a:lnTo>
                  <a:pt x="577570" y="9525"/>
                </a:lnTo>
                <a:lnTo>
                  <a:pt x="578700" y="9067"/>
                </a:lnTo>
                <a:lnTo>
                  <a:pt x="580555" y="7200"/>
                </a:lnTo>
                <a:lnTo>
                  <a:pt x="581025" y="6083"/>
                </a:lnTo>
                <a:lnTo>
                  <a:pt x="581025" y="3454"/>
                </a:lnTo>
                <a:close/>
              </a:path>
              <a:path w="3438525" h="662305">
                <a:moveTo>
                  <a:pt x="628650" y="655916"/>
                </a:moveTo>
                <a:lnTo>
                  <a:pt x="628180" y="654799"/>
                </a:lnTo>
                <a:lnTo>
                  <a:pt x="626325" y="652932"/>
                </a:lnTo>
                <a:lnTo>
                  <a:pt x="625195" y="652462"/>
                </a:lnTo>
                <a:lnTo>
                  <a:pt x="622566" y="652462"/>
                </a:lnTo>
                <a:lnTo>
                  <a:pt x="621449" y="652932"/>
                </a:lnTo>
                <a:lnTo>
                  <a:pt x="619582" y="654799"/>
                </a:lnTo>
                <a:lnTo>
                  <a:pt x="619125" y="655916"/>
                </a:lnTo>
                <a:lnTo>
                  <a:pt x="619125" y="658545"/>
                </a:lnTo>
                <a:lnTo>
                  <a:pt x="619582" y="659663"/>
                </a:lnTo>
                <a:lnTo>
                  <a:pt x="621449" y="661530"/>
                </a:lnTo>
                <a:lnTo>
                  <a:pt x="622566" y="662000"/>
                </a:lnTo>
                <a:lnTo>
                  <a:pt x="625195" y="662000"/>
                </a:lnTo>
                <a:lnTo>
                  <a:pt x="626325" y="661530"/>
                </a:lnTo>
                <a:lnTo>
                  <a:pt x="628180" y="659663"/>
                </a:lnTo>
                <a:lnTo>
                  <a:pt x="628650" y="658545"/>
                </a:lnTo>
                <a:lnTo>
                  <a:pt x="628650" y="655916"/>
                </a:lnTo>
                <a:close/>
              </a:path>
              <a:path w="3438525" h="662305">
                <a:moveTo>
                  <a:pt x="628650" y="3454"/>
                </a:moveTo>
                <a:lnTo>
                  <a:pt x="628180" y="2324"/>
                </a:lnTo>
                <a:lnTo>
                  <a:pt x="626325" y="469"/>
                </a:lnTo>
                <a:lnTo>
                  <a:pt x="625195" y="0"/>
                </a:lnTo>
                <a:lnTo>
                  <a:pt x="622566" y="0"/>
                </a:lnTo>
                <a:lnTo>
                  <a:pt x="621449" y="469"/>
                </a:lnTo>
                <a:lnTo>
                  <a:pt x="619582" y="2324"/>
                </a:lnTo>
                <a:lnTo>
                  <a:pt x="619125" y="3454"/>
                </a:lnTo>
                <a:lnTo>
                  <a:pt x="619125" y="6083"/>
                </a:lnTo>
                <a:lnTo>
                  <a:pt x="619582" y="7200"/>
                </a:lnTo>
                <a:lnTo>
                  <a:pt x="621449" y="9067"/>
                </a:lnTo>
                <a:lnTo>
                  <a:pt x="622566" y="9525"/>
                </a:lnTo>
                <a:lnTo>
                  <a:pt x="625195" y="9525"/>
                </a:lnTo>
                <a:lnTo>
                  <a:pt x="626325" y="9067"/>
                </a:lnTo>
                <a:lnTo>
                  <a:pt x="628180" y="7200"/>
                </a:lnTo>
                <a:lnTo>
                  <a:pt x="628650" y="6083"/>
                </a:lnTo>
                <a:lnTo>
                  <a:pt x="628650" y="3454"/>
                </a:lnTo>
                <a:close/>
              </a:path>
              <a:path w="3438525" h="662305">
                <a:moveTo>
                  <a:pt x="676275" y="655916"/>
                </a:moveTo>
                <a:lnTo>
                  <a:pt x="675805" y="654799"/>
                </a:lnTo>
                <a:lnTo>
                  <a:pt x="673950" y="652932"/>
                </a:lnTo>
                <a:lnTo>
                  <a:pt x="672820" y="652462"/>
                </a:lnTo>
                <a:lnTo>
                  <a:pt x="670191" y="652462"/>
                </a:lnTo>
                <a:lnTo>
                  <a:pt x="669074" y="652932"/>
                </a:lnTo>
                <a:lnTo>
                  <a:pt x="667207" y="654799"/>
                </a:lnTo>
                <a:lnTo>
                  <a:pt x="666750" y="655916"/>
                </a:lnTo>
                <a:lnTo>
                  <a:pt x="666750" y="658545"/>
                </a:lnTo>
                <a:lnTo>
                  <a:pt x="667207" y="659663"/>
                </a:lnTo>
                <a:lnTo>
                  <a:pt x="669074" y="661530"/>
                </a:lnTo>
                <a:lnTo>
                  <a:pt x="670191" y="662000"/>
                </a:lnTo>
                <a:lnTo>
                  <a:pt x="672820" y="662000"/>
                </a:lnTo>
                <a:lnTo>
                  <a:pt x="673950" y="661530"/>
                </a:lnTo>
                <a:lnTo>
                  <a:pt x="675805" y="659663"/>
                </a:lnTo>
                <a:lnTo>
                  <a:pt x="676275" y="658545"/>
                </a:lnTo>
                <a:lnTo>
                  <a:pt x="676275" y="655916"/>
                </a:lnTo>
                <a:close/>
              </a:path>
              <a:path w="3438525" h="662305">
                <a:moveTo>
                  <a:pt x="676275" y="3454"/>
                </a:moveTo>
                <a:lnTo>
                  <a:pt x="675805" y="2324"/>
                </a:lnTo>
                <a:lnTo>
                  <a:pt x="673950" y="469"/>
                </a:lnTo>
                <a:lnTo>
                  <a:pt x="672820" y="0"/>
                </a:lnTo>
                <a:lnTo>
                  <a:pt x="670191" y="0"/>
                </a:lnTo>
                <a:lnTo>
                  <a:pt x="669074" y="469"/>
                </a:lnTo>
                <a:lnTo>
                  <a:pt x="667207" y="2324"/>
                </a:lnTo>
                <a:lnTo>
                  <a:pt x="666750" y="3454"/>
                </a:lnTo>
                <a:lnTo>
                  <a:pt x="666750" y="6083"/>
                </a:lnTo>
                <a:lnTo>
                  <a:pt x="667207" y="7200"/>
                </a:lnTo>
                <a:lnTo>
                  <a:pt x="669074" y="9067"/>
                </a:lnTo>
                <a:lnTo>
                  <a:pt x="670191" y="9525"/>
                </a:lnTo>
                <a:lnTo>
                  <a:pt x="672820" y="9525"/>
                </a:lnTo>
                <a:lnTo>
                  <a:pt x="673950" y="9067"/>
                </a:lnTo>
                <a:lnTo>
                  <a:pt x="675805" y="7200"/>
                </a:lnTo>
                <a:lnTo>
                  <a:pt x="676275" y="6083"/>
                </a:lnTo>
                <a:lnTo>
                  <a:pt x="676275" y="3454"/>
                </a:lnTo>
                <a:close/>
              </a:path>
              <a:path w="3438525" h="662305">
                <a:moveTo>
                  <a:pt x="723900" y="655916"/>
                </a:moveTo>
                <a:lnTo>
                  <a:pt x="723430" y="654799"/>
                </a:lnTo>
                <a:lnTo>
                  <a:pt x="721575" y="652932"/>
                </a:lnTo>
                <a:lnTo>
                  <a:pt x="720445" y="652462"/>
                </a:lnTo>
                <a:lnTo>
                  <a:pt x="717816" y="652462"/>
                </a:lnTo>
                <a:lnTo>
                  <a:pt x="716699" y="652932"/>
                </a:lnTo>
                <a:lnTo>
                  <a:pt x="714832" y="654799"/>
                </a:lnTo>
                <a:lnTo>
                  <a:pt x="714375" y="655916"/>
                </a:lnTo>
                <a:lnTo>
                  <a:pt x="714375" y="658545"/>
                </a:lnTo>
                <a:lnTo>
                  <a:pt x="714832" y="659663"/>
                </a:lnTo>
                <a:lnTo>
                  <a:pt x="716699" y="661530"/>
                </a:lnTo>
                <a:lnTo>
                  <a:pt x="717816" y="662000"/>
                </a:lnTo>
                <a:lnTo>
                  <a:pt x="720445" y="662000"/>
                </a:lnTo>
                <a:lnTo>
                  <a:pt x="721575" y="661530"/>
                </a:lnTo>
                <a:lnTo>
                  <a:pt x="723430" y="659663"/>
                </a:lnTo>
                <a:lnTo>
                  <a:pt x="723900" y="658545"/>
                </a:lnTo>
                <a:lnTo>
                  <a:pt x="723900" y="655916"/>
                </a:lnTo>
                <a:close/>
              </a:path>
              <a:path w="3438525" h="662305">
                <a:moveTo>
                  <a:pt x="723900" y="3454"/>
                </a:moveTo>
                <a:lnTo>
                  <a:pt x="723430" y="2324"/>
                </a:lnTo>
                <a:lnTo>
                  <a:pt x="721575" y="469"/>
                </a:lnTo>
                <a:lnTo>
                  <a:pt x="720445" y="0"/>
                </a:lnTo>
                <a:lnTo>
                  <a:pt x="717816" y="0"/>
                </a:lnTo>
                <a:lnTo>
                  <a:pt x="716699" y="469"/>
                </a:lnTo>
                <a:lnTo>
                  <a:pt x="714832" y="2324"/>
                </a:lnTo>
                <a:lnTo>
                  <a:pt x="714375" y="3454"/>
                </a:lnTo>
                <a:lnTo>
                  <a:pt x="714375" y="6083"/>
                </a:lnTo>
                <a:lnTo>
                  <a:pt x="714832" y="7200"/>
                </a:lnTo>
                <a:lnTo>
                  <a:pt x="716699" y="9067"/>
                </a:lnTo>
                <a:lnTo>
                  <a:pt x="717816" y="9525"/>
                </a:lnTo>
                <a:lnTo>
                  <a:pt x="720445" y="9525"/>
                </a:lnTo>
                <a:lnTo>
                  <a:pt x="721575" y="9067"/>
                </a:lnTo>
                <a:lnTo>
                  <a:pt x="723430" y="7200"/>
                </a:lnTo>
                <a:lnTo>
                  <a:pt x="723900" y="6083"/>
                </a:lnTo>
                <a:lnTo>
                  <a:pt x="723900" y="3454"/>
                </a:lnTo>
                <a:close/>
              </a:path>
              <a:path w="3438525" h="662305">
                <a:moveTo>
                  <a:pt x="771525" y="655916"/>
                </a:moveTo>
                <a:lnTo>
                  <a:pt x="771055" y="654799"/>
                </a:lnTo>
                <a:lnTo>
                  <a:pt x="769200" y="652932"/>
                </a:lnTo>
                <a:lnTo>
                  <a:pt x="768070" y="652462"/>
                </a:lnTo>
                <a:lnTo>
                  <a:pt x="765441" y="652462"/>
                </a:lnTo>
                <a:lnTo>
                  <a:pt x="764324" y="652932"/>
                </a:lnTo>
                <a:lnTo>
                  <a:pt x="762457" y="654799"/>
                </a:lnTo>
                <a:lnTo>
                  <a:pt x="762000" y="655916"/>
                </a:lnTo>
                <a:lnTo>
                  <a:pt x="762000" y="658545"/>
                </a:lnTo>
                <a:lnTo>
                  <a:pt x="762457" y="659663"/>
                </a:lnTo>
                <a:lnTo>
                  <a:pt x="764324" y="661530"/>
                </a:lnTo>
                <a:lnTo>
                  <a:pt x="765441" y="662000"/>
                </a:lnTo>
                <a:lnTo>
                  <a:pt x="768070" y="662000"/>
                </a:lnTo>
                <a:lnTo>
                  <a:pt x="769200" y="661530"/>
                </a:lnTo>
                <a:lnTo>
                  <a:pt x="771055" y="659663"/>
                </a:lnTo>
                <a:lnTo>
                  <a:pt x="771525" y="658545"/>
                </a:lnTo>
                <a:lnTo>
                  <a:pt x="771525" y="655916"/>
                </a:lnTo>
                <a:close/>
              </a:path>
              <a:path w="3438525" h="662305">
                <a:moveTo>
                  <a:pt x="771525" y="3454"/>
                </a:moveTo>
                <a:lnTo>
                  <a:pt x="771055" y="2324"/>
                </a:lnTo>
                <a:lnTo>
                  <a:pt x="769200" y="469"/>
                </a:lnTo>
                <a:lnTo>
                  <a:pt x="768070" y="0"/>
                </a:lnTo>
                <a:lnTo>
                  <a:pt x="765441" y="0"/>
                </a:lnTo>
                <a:lnTo>
                  <a:pt x="764324" y="469"/>
                </a:lnTo>
                <a:lnTo>
                  <a:pt x="762457" y="2324"/>
                </a:lnTo>
                <a:lnTo>
                  <a:pt x="762000" y="3454"/>
                </a:lnTo>
                <a:lnTo>
                  <a:pt x="762000" y="6083"/>
                </a:lnTo>
                <a:lnTo>
                  <a:pt x="762457" y="7200"/>
                </a:lnTo>
                <a:lnTo>
                  <a:pt x="764324" y="9067"/>
                </a:lnTo>
                <a:lnTo>
                  <a:pt x="765441" y="9525"/>
                </a:lnTo>
                <a:lnTo>
                  <a:pt x="768070" y="9525"/>
                </a:lnTo>
                <a:lnTo>
                  <a:pt x="769200" y="9067"/>
                </a:lnTo>
                <a:lnTo>
                  <a:pt x="771055" y="7200"/>
                </a:lnTo>
                <a:lnTo>
                  <a:pt x="771525" y="6083"/>
                </a:lnTo>
                <a:lnTo>
                  <a:pt x="771525" y="3454"/>
                </a:lnTo>
                <a:close/>
              </a:path>
              <a:path w="3438525" h="662305">
                <a:moveTo>
                  <a:pt x="819150" y="655916"/>
                </a:moveTo>
                <a:lnTo>
                  <a:pt x="818680" y="654799"/>
                </a:lnTo>
                <a:lnTo>
                  <a:pt x="816825" y="652932"/>
                </a:lnTo>
                <a:lnTo>
                  <a:pt x="815695" y="652462"/>
                </a:lnTo>
                <a:lnTo>
                  <a:pt x="813066" y="652462"/>
                </a:lnTo>
                <a:lnTo>
                  <a:pt x="811949" y="652932"/>
                </a:lnTo>
                <a:lnTo>
                  <a:pt x="810082" y="654799"/>
                </a:lnTo>
                <a:lnTo>
                  <a:pt x="809625" y="655916"/>
                </a:lnTo>
                <a:lnTo>
                  <a:pt x="809625" y="658545"/>
                </a:lnTo>
                <a:lnTo>
                  <a:pt x="810082" y="659663"/>
                </a:lnTo>
                <a:lnTo>
                  <a:pt x="811949" y="661530"/>
                </a:lnTo>
                <a:lnTo>
                  <a:pt x="813066" y="662000"/>
                </a:lnTo>
                <a:lnTo>
                  <a:pt x="815695" y="662000"/>
                </a:lnTo>
                <a:lnTo>
                  <a:pt x="816825" y="661530"/>
                </a:lnTo>
                <a:lnTo>
                  <a:pt x="818680" y="659663"/>
                </a:lnTo>
                <a:lnTo>
                  <a:pt x="819150" y="658545"/>
                </a:lnTo>
                <a:lnTo>
                  <a:pt x="819150" y="655916"/>
                </a:lnTo>
                <a:close/>
              </a:path>
              <a:path w="3438525" h="662305">
                <a:moveTo>
                  <a:pt x="819150" y="3454"/>
                </a:moveTo>
                <a:lnTo>
                  <a:pt x="818680" y="2324"/>
                </a:lnTo>
                <a:lnTo>
                  <a:pt x="816825" y="469"/>
                </a:lnTo>
                <a:lnTo>
                  <a:pt x="815695" y="0"/>
                </a:lnTo>
                <a:lnTo>
                  <a:pt x="813066" y="0"/>
                </a:lnTo>
                <a:lnTo>
                  <a:pt x="811949" y="469"/>
                </a:lnTo>
                <a:lnTo>
                  <a:pt x="810082" y="2324"/>
                </a:lnTo>
                <a:lnTo>
                  <a:pt x="809625" y="3454"/>
                </a:lnTo>
                <a:lnTo>
                  <a:pt x="809625" y="6083"/>
                </a:lnTo>
                <a:lnTo>
                  <a:pt x="810082" y="7200"/>
                </a:lnTo>
                <a:lnTo>
                  <a:pt x="811949" y="9067"/>
                </a:lnTo>
                <a:lnTo>
                  <a:pt x="813066" y="9525"/>
                </a:lnTo>
                <a:lnTo>
                  <a:pt x="815695" y="9525"/>
                </a:lnTo>
                <a:lnTo>
                  <a:pt x="816825" y="9067"/>
                </a:lnTo>
                <a:lnTo>
                  <a:pt x="818680" y="7200"/>
                </a:lnTo>
                <a:lnTo>
                  <a:pt x="819150" y="6083"/>
                </a:lnTo>
                <a:lnTo>
                  <a:pt x="819150" y="3454"/>
                </a:lnTo>
                <a:close/>
              </a:path>
              <a:path w="3438525" h="662305">
                <a:moveTo>
                  <a:pt x="866775" y="655916"/>
                </a:moveTo>
                <a:lnTo>
                  <a:pt x="866305" y="654799"/>
                </a:lnTo>
                <a:lnTo>
                  <a:pt x="864450" y="652932"/>
                </a:lnTo>
                <a:lnTo>
                  <a:pt x="863320" y="652462"/>
                </a:lnTo>
                <a:lnTo>
                  <a:pt x="860691" y="652462"/>
                </a:lnTo>
                <a:lnTo>
                  <a:pt x="859574" y="652932"/>
                </a:lnTo>
                <a:lnTo>
                  <a:pt x="857707" y="654799"/>
                </a:lnTo>
                <a:lnTo>
                  <a:pt x="857250" y="655916"/>
                </a:lnTo>
                <a:lnTo>
                  <a:pt x="857250" y="658545"/>
                </a:lnTo>
                <a:lnTo>
                  <a:pt x="857707" y="659663"/>
                </a:lnTo>
                <a:lnTo>
                  <a:pt x="859574" y="661530"/>
                </a:lnTo>
                <a:lnTo>
                  <a:pt x="860691" y="662000"/>
                </a:lnTo>
                <a:lnTo>
                  <a:pt x="863320" y="662000"/>
                </a:lnTo>
                <a:lnTo>
                  <a:pt x="864450" y="661530"/>
                </a:lnTo>
                <a:lnTo>
                  <a:pt x="866305" y="659663"/>
                </a:lnTo>
                <a:lnTo>
                  <a:pt x="866775" y="658545"/>
                </a:lnTo>
                <a:lnTo>
                  <a:pt x="866775" y="655916"/>
                </a:lnTo>
                <a:close/>
              </a:path>
              <a:path w="3438525" h="662305">
                <a:moveTo>
                  <a:pt x="866775" y="3454"/>
                </a:moveTo>
                <a:lnTo>
                  <a:pt x="866305" y="2324"/>
                </a:lnTo>
                <a:lnTo>
                  <a:pt x="864450" y="469"/>
                </a:lnTo>
                <a:lnTo>
                  <a:pt x="863320" y="0"/>
                </a:lnTo>
                <a:lnTo>
                  <a:pt x="860691" y="0"/>
                </a:lnTo>
                <a:lnTo>
                  <a:pt x="859574" y="469"/>
                </a:lnTo>
                <a:lnTo>
                  <a:pt x="857707" y="2324"/>
                </a:lnTo>
                <a:lnTo>
                  <a:pt x="857250" y="3454"/>
                </a:lnTo>
                <a:lnTo>
                  <a:pt x="857250" y="6083"/>
                </a:lnTo>
                <a:lnTo>
                  <a:pt x="857707" y="7200"/>
                </a:lnTo>
                <a:lnTo>
                  <a:pt x="859574" y="9067"/>
                </a:lnTo>
                <a:lnTo>
                  <a:pt x="860691" y="9525"/>
                </a:lnTo>
                <a:lnTo>
                  <a:pt x="863320" y="9525"/>
                </a:lnTo>
                <a:lnTo>
                  <a:pt x="864450" y="9067"/>
                </a:lnTo>
                <a:lnTo>
                  <a:pt x="866305" y="7200"/>
                </a:lnTo>
                <a:lnTo>
                  <a:pt x="866775" y="6083"/>
                </a:lnTo>
                <a:lnTo>
                  <a:pt x="866775" y="3454"/>
                </a:lnTo>
                <a:close/>
              </a:path>
              <a:path w="3438525" h="662305">
                <a:moveTo>
                  <a:pt x="914400" y="655916"/>
                </a:moveTo>
                <a:lnTo>
                  <a:pt x="913930" y="654799"/>
                </a:lnTo>
                <a:lnTo>
                  <a:pt x="912075" y="652932"/>
                </a:lnTo>
                <a:lnTo>
                  <a:pt x="910945" y="652462"/>
                </a:lnTo>
                <a:lnTo>
                  <a:pt x="908316" y="652462"/>
                </a:lnTo>
                <a:lnTo>
                  <a:pt x="907199" y="652932"/>
                </a:lnTo>
                <a:lnTo>
                  <a:pt x="905332" y="654799"/>
                </a:lnTo>
                <a:lnTo>
                  <a:pt x="904875" y="655916"/>
                </a:lnTo>
                <a:lnTo>
                  <a:pt x="904875" y="658545"/>
                </a:lnTo>
                <a:lnTo>
                  <a:pt x="905332" y="659663"/>
                </a:lnTo>
                <a:lnTo>
                  <a:pt x="907199" y="661530"/>
                </a:lnTo>
                <a:lnTo>
                  <a:pt x="908316" y="662000"/>
                </a:lnTo>
                <a:lnTo>
                  <a:pt x="910945" y="662000"/>
                </a:lnTo>
                <a:lnTo>
                  <a:pt x="912075" y="661530"/>
                </a:lnTo>
                <a:lnTo>
                  <a:pt x="913930" y="659663"/>
                </a:lnTo>
                <a:lnTo>
                  <a:pt x="914400" y="658545"/>
                </a:lnTo>
                <a:lnTo>
                  <a:pt x="914400" y="655916"/>
                </a:lnTo>
                <a:close/>
              </a:path>
              <a:path w="3438525" h="662305">
                <a:moveTo>
                  <a:pt x="914400" y="3454"/>
                </a:moveTo>
                <a:lnTo>
                  <a:pt x="913930" y="2324"/>
                </a:lnTo>
                <a:lnTo>
                  <a:pt x="912075" y="469"/>
                </a:lnTo>
                <a:lnTo>
                  <a:pt x="910945" y="0"/>
                </a:lnTo>
                <a:lnTo>
                  <a:pt x="908316" y="0"/>
                </a:lnTo>
                <a:lnTo>
                  <a:pt x="907199" y="469"/>
                </a:lnTo>
                <a:lnTo>
                  <a:pt x="905332" y="2324"/>
                </a:lnTo>
                <a:lnTo>
                  <a:pt x="904875" y="3454"/>
                </a:lnTo>
                <a:lnTo>
                  <a:pt x="904875" y="6083"/>
                </a:lnTo>
                <a:lnTo>
                  <a:pt x="905332" y="7200"/>
                </a:lnTo>
                <a:lnTo>
                  <a:pt x="907199" y="9067"/>
                </a:lnTo>
                <a:lnTo>
                  <a:pt x="908316" y="9525"/>
                </a:lnTo>
                <a:lnTo>
                  <a:pt x="910945" y="9525"/>
                </a:lnTo>
                <a:lnTo>
                  <a:pt x="912075" y="9067"/>
                </a:lnTo>
                <a:lnTo>
                  <a:pt x="913930" y="7200"/>
                </a:lnTo>
                <a:lnTo>
                  <a:pt x="914400" y="6083"/>
                </a:lnTo>
                <a:lnTo>
                  <a:pt x="914400" y="3454"/>
                </a:lnTo>
                <a:close/>
              </a:path>
              <a:path w="3438525" h="662305">
                <a:moveTo>
                  <a:pt x="962025" y="655916"/>
                </a:moveTo>
                <a:lnTo>
                  <a:pt x="961555" y="654799"/>
                </a:lnTo>
                <a:lnTo>
                  <a:pt x="959700" y="652932"/>
                </a:lnTo>
                <a:lnTo>
                  <a:pt x="958570" y="652462"/>
                </a:lnTo>
                <a:lnTo>
                  <a:pt x="955941" y="652462"/>
                </a:lnTo>
                <a:lnTo>
                  <a:pt x="954824" y="652932"/>
                </a:lnTo>
                <a:lnTo>
                  <a:pt x="952957" y="654799"/>
                </a:lnTo>
                <a:lnTo>
                  <a:pt x="952500" y="655916"/>
                </a:lnTo>
                <a:lnTo>
                  <a:pt x="952500" y="658545"/>
                </a:lnTo>
                <a:lnTo>
                  <a:pt x="952957" y="659663"/>
                </a:lnTo>
                <a:lnTo>
                  <a:pt x="954824" y="661530"/>
                </a:lnTo>
                <a:lnTo>
                  <a:pt x="955941" y="662000"/>
                </a:lnTo>
                <a:lnTo>
                  <a:pt x="958570" y="662000"/>
                </a:lnTo>
                <a:lnTo>
                  <a:pt x="959700" y="661530"/>
                </a:lnTo>
                <a:lnTo>
                  <a:pt x="961555" y="659663"/>
                </a:lnTo>
                <a:lnTo>
                  <a:pt x="962025" y="658545"/>
                </a:lnTo>
                <a:lnTo>
                  <a:pt x="962025" y="655916"/>
                </a:lnTo>
                <a:close/>
              </a:path>
              <a:path w="3438525" h="662305">
                <a:moveTo>
                  <a:pt x="962025" y="3454"/>
                </a:moveTo>
                <a:lnTo>
                  <a:pt x="961555" y="2324"/>
                </a:lnTo>
                <a:lnTo>
                  <a:pt x="959700" y="469"/>
                </a:lnTo>
                <a:lnTo>
                  <a:pt x="958570" y="0"/>
                </a:lnTo>
                <a:lnTo>
                  <a:pt x="955941" y="0"/>
                </a:lnTo>
                <a:lnTo>
                  <a:pt x="954824" y="469"/>
                </a:lnTo>
                <a:lnTo>
                  <a:pt x="952957" y="2324"/>
                </a:lnTo>
                <a:lnTo>
                  <a:pt x="952500" y="3454"/>
                </a:lnTo>
                <a:lnTo>
                  <a:pt x="952500" y="6083"/>
                </a:lnTo>
                <a:lnTo>
                  <a:pt x="952957" y="7200"/>
                </a:lnTo>
                <a:lnTo>
                  <a:pt x="954824" y="9067"/>
                </a:lnTo>
                <a:lnTo>
                  <a:pt x="955941" y="9525"/>
                </a:lnTo>
                <a:lnTo>
                  <a:pt x="958570" y="9525"/>
                </a:lnTo>
                <a:lnTo>
                  <a:pt x="959700" y="9067"/>
                </a:lnTo>
                <a:lnTo>
                  <a:pt x="961555" y="7200"/>
                </a:lnTo>
                <a:lnTo>
                  <a:pt x="962025" y="6083"/>
                </a:lnTo>
                <a:lnTo>
                  <a:pt x="962025" y="3454"/>
                </a:lnTo>
                <a:close/>
              </a:path>
              <a:path w="3438525" h="662305">
                <a:moveTo>
                  <a:pt x="1009650" y="655916"/>
                </a:moveTo>
                <a:lnTo>
                  <a:pt x="1009180" y="654799"/>
                </a:lnTo>
                <a:lnTo>
                  <a:pt x="1007325" y="652932"/>
                </a:lnTo>
                <a:lnTo>
                  <a:pt x="1006195" y="652462"/>
                </a:lnTo>
                <a:lnTo>
                  <a:pt x="1003566" y="652462"/>
                </a:lnTo>
                <a:lnTo>
                  <a:pt x="1002449" y="652932"/>
                </a:lnTo>
                <a:lnTo>
                  <a:pt x="1000582" y="654799"/>
                </a:lnTo>
                <a:lnTo>
                  <a:pt x="1000125" y="655916"/>
                </a:lnTo>
                <a:lnTo>
                  <a:pt x="1000125" y="658545"/>
                </a:lnTo>
                <a:lnTo>
                  <a:pt x="1000582" y="659663"/>
                </a:lnTo>
                <a:lnTo>
                  <a:pt x="1002449" y="661530"/>
                </a:lnTo>
                <a:lnTo>
                  <a:pt x="1003566" y="662000"/>
                </a:lnTo>
                <a:lnTo>
                  <a:pt x="1006195" y="662000"/>
                </a:lnTo>
                <a:lnTo>
                  <a:pt x="1007325" y="661530"/>
                </a:lnTo>
                <a:lnTo>
                  <a:pt x="1009180" y="659663"/>
                </a:lnTo>
                <a:lnTo>
                  <a:pt x="1009650" y="658545"/>
                </a:lnTo>
                <a:lnTo>
                  <a:pt x="1009650" y="655916"/>
                </a:lnTo>
                <a:close/>
              </a:path>
              <a:path w="3438525" h="662305">
                <a:moveTo>
                  <a:pt x="1009650" y="3454"/>
                </a:moveTo>
                <a:lnTo>
                  <a:pt x="1009180" y="2324"/>
                </a:lnTo>
                <a:lnTo>
                  <a:pt x="1007325" y="469"/>
                </a:lnTo>
                <a:lnTo>
                  <a:pt x="1006195" y="0"/>
                </a:lnTo>
                <a:lnTo>
                  <a:pt x="1003566" y="0"/>
                </a:lnTo>
                <a:lnTo>
                  <a:pt x="1002449" y="469"/>
                </a:lnTo>
                <a:lnTo>
                  <a:pt x="1000582" y="2324"/>
                </a:lnTo>
                <a:lnTo>
                  <a:pt x="1000125" y="3454"/>
                </a:lnTo>
                <a:lnTo>
                  <a:pt x="1000125" y="6083"/>
                </a:lnTo>
                <a:lnTo>
                  <a:pt x="1000582" y="7200"/>
                </a:lnTo>
                <a:lnTo>
                  <a:pt x="1002449" y="9067"/>
                </a:lnTo>
                <a:lnTo>
                  <a:pt x="1003566" y="9525"/>
                </a:lnTo>
                <a:lnTo>
                  <a:pt x="1006195" y="9525"/>
                </a:lnTo>
                <a:lnTo>
                  <a:pt x="1007325" y="9067"/>
                </a:lnTo>
                <a:lnTo>
                  <a:pt x="1009180" y="7200"/>
                </a:lnTo>
                <a:lnTo>
                  <a:pt x="1009650" y="6083"/>
                </a:lnTo>
                <a:lnTo>
                  <a:pt x="1009650" y="3454"/>
                </a:lnTo>
                <a:close/>
              </a:path>
              <a:path w="3438525" h="662305">
                <a:moveTo>
                  <a:pt x="1057275" y="655916"/>
                </a:moveTo>
                <a:lnTo>
                  <a:pt x="1056805" y="654799"/>
                </a:lnTo>
                <a:lnTo>
                  <a:pt x="1054950" y="652932"/>
                </a:lnTo>
                <a:lnTo>
                  <a:pt x="1053820" y="652462"/>
                </a:lnTo>
                <a:lnTo>
                  <a:pt x="1051191" y="652462"/>
                </a:lnTo>
                <a:lnTo>
                  <a:pt x="1050074" y="652932"/>
                </a:lnTo>
                <a:lnTo>
                  <a:pt x="1048207" y="654799"/>
                </a:lnTo>
                <a:lnTo>
                  <a:pt x="1047750" y="655916"/>
                </a:lnTo>
                <a:lnTo>
                  <a:pt x="1047750" y="658545"/>
                </a:lnTo>
                <a:lnTo>
                  <a:pt x="1048207" y="659663"/>
                </a:lnTo>
                <a:lnTo>
                  <a:pt x="1050074" y="661530"/>
                </a:lnTo>
                <a:lnTo>
                  <a:pt x="1051191" y="662000"/>
                </a:lnTo>
                <a:lnTo>
                  <a:pt x="1053820" y="662000"/>
                </a:lnTo>
                <a:lnTo>
                  <a:pt x="1054950" y="661530"/>
                </a:lnTo>
                <a:lnTo>
                  <a:pt x="1056805" y="659663"/>
                </a:lnTo>
                <a:lnTo>
                  <a:pt x="1057275" y="658545"/>
                </a:lnTo>
                <a:lnTo>
                  <a:pt x="1057275" y="655916"/>
                </a:lnTo>
                <a:close/>
              </a:path>
              <a:path w="3438525" h="662305">
                <a:moveTo>
                  <a:pt x="1057275" y="3454"/>
                </a:moveTo>
                <a:lnTo>
                  <a:pt x="1056805" y="2324"/>
                </a:lnTo>
                <a:lnTo>
                  <a:pt x="1054950" y="469"/>
                </a:lnTo>
                <a:lnTo>
                  <a:pt x="1053820" y="0"/>
                </a:lnTo>
                <a:lnTo>
                  <a:pt x="1051191" y="0"/>
                </a:lnTo>
                <a:lnTo>
                  <a:pt x="1050074" y="469"/>
                </a:lnTo>
                <a:lnTo>
                  <a:pt x="1048207" y="2324"/>
                </a:lnTo>
                <a:lnTo>
                  <a:pt x="1047750" y="3454"/>
                </a:lnTo>
                <a:lnTo>
                  <a:pt x="1047750" y="6083"/>
                </a:lnTo>
                <a:lnTo>
                  <a:pt x="1048207" y="7200"/>
                </a:lnTo>
                <a:lnTo>
                  <a:pt x="1050074" y="9067"/>
                </a:lnTo>
                <a:lnTo>
                  <a:pt x="1051191" y="9525"/>
                </a:lnTo>
                <a:lnTo>
                  <a:pt x="1053820" y="9525"/>
                </a:lnTo>
                <a:lnTo>
                  <a:pt x="1054950" y="9067"/>
                </a:lnTo>
                <a:lnTo>
                  <a:pt x="1056805" y="7200"/>
                </a:lnTo>
                <a:lnTo>
                  <a:pt x="1057275" y="6083"/>
                </a:lnTo>
                <a:lnTo>
                  <a:pt x="1057275" y="3454"/>
                </a:lnTo>
                <a:close/>
              </a:path>
              <a:path w="3438525" h="662305">
                <a:moveTo>
                  <a:pt x="1104900" y="655916"/>
                </a:moveTo>
                <a:lnTo>
                  <a:pt x="1104430" y="654799"/>
                </a:lnTo>
                <a:lnTo>
                  <a:pt x="1102575" y="652932"/>
                </a:lnTo>
                <a:lnTo>
                  <a:pt x="1101445" y="652462"/>
                </a:lnTo>
                <a:lnTo>
                  <a:pt x="1098816" y="652462"/>
                </a:lnTo>
                <a:lnTo>
                  <a:pt x="1097699" y="652932"/>
                </a:lnTo>
                <a:lnTo>
                  <a:pt x="1095832" y="654799"/>
                </a:lnTo>
                <a:lnTo>
                  <a:pt x="1095375" y="655916"/>
                </a:lnTo>
                <a:lnTo>
                  <a:pt x="1095375" y="658545"/>
                </a:lnTo>
                <a:lnTo>
                  <a:pt x="1095832" y="659663"/>
                </a:lnTo>
                <a:lnTo>
                  <a:pt x="1097699" y="661530"/>
                </a:lnTo>
                <a:lnTo>
                  <a:pt x="1098816" y="662000"/>
                </a:lnTo>
                <a:lnTo>
                  <a:pt x="1101445" y="662000"/>
                </a:lnTo>
                <a:lnTo>
                  <a:pt x="1102575" y="661530"/>
                </a:lnTo>
                <a:lnTo>
                  <a:pt x="1104430" y="659663"/>
                </a:lnTo>
                <a:lnTo>
                  <a:pt x="1104900" y="658545"/>
                </a:lnTo>
                <a:lnTo>
                  <a:pt x="1104900" y="655916"/>
                </a:lnTo>
                <a:close/>
              </a:path>
              <a:path w="3438525" h="662305">
                <a:moveTo>
                  <a:pt x="1104900" y="3454"/>
                </a:moveTo>
                <a:lnTo>
                  <a:pt x="1104430" y="2324"/>
                </a:lnTo>
                <a:lnTo>
                  <a:pt x="1102575" y="469"/>
                </a:lnTo>
                <a:lnTo>
                  <a:pt x="1101445" y="0"/>
                </a:lnTo>
                <a:lnTo>
                  <a:pt x="1098816" y="0"/>
                </a:lnTo>
                <a:lnTo>
                  <a:pt x="1097699" y="469"/>
                </a:lnTo>
                <a:lnTo>
                  <a:pt x="1095832" y="2324"/>
                </a:lnTo>
                <a:lnTo>
                  <a:pt x="1095375" y="3454"/>
                </a:lnTo>
                <a:lnTo>
                  <a:pt x="1095375" y="6083"/>
                </a:lnTo>
                <a:lnTo>
                  <a:pt x="1095832" y="7200"/>
                </a:lnTo>
                <a:lnTo>
                  <a:pt x="1097699" y="9067"/>
                </a:lnTo>
                <a:lnTo>
                  <a:pt x="1098816" y="9525"/>
                </a:lnTo>
                <a:lnTo>
                  <a:pt x="1101445" y="9525"/>
                </a:lnTo>
                <a:lnTo>
                  <a:pt x="1102575" y="9067"/>
                </a:lnTo>
                <a:lnTo>
                  <a:pt x="1104430" y="7200"/>
                </a:lnTo>
                <a:lnTo>
                  <a:pt x="1104900" y="6083"/>
                </a:lnTo>
                <a:lnTo>
                  <a:pt x="1104900" y="3454"/>
                </a:lnTo>
                <a:close/>
              </a:path>
              <a:path w="3438525" h="662305">
                <a:moveTo>
                  <a:pt x="1152525" y="655916"/>
                </a:moveTo>
                <a:lnTo>
                  <a:pt x="1152055" y="654799"/>
                </a:lnTo>
                <a:lnTo>
                  <a:pt x="1150200" y="652932"/>
                </a:lnTo>
                <a:lnTo>
                  <a:pt x="1149070" y="652462"/>
                </a:lnTo>
                <a:lnTo>
                  <a:pt x="1146441" y="652462"/>
                </a:lnTo>
                <a:lnTo>
                  <a:pt x="1145324" y="652932"/>
                </a:lnTo>
                <a:lnTo>
                  <a:pt x="1143457" y="654799"/>
                </a:lnTo>
                <a:lnTo>
                  <a:pt x="1143000" y="655916"/>
                </a:lnTo>
                <a:lnTo>
                  <a:pt x="1143000" y="658545"/>
                </a:lnTo>
                <a:lnTo>
                  <a:pt x="1143457" y="659663"/>
                </a:lnTo>
                <a:lnTo>
                  <a:pt x="1145324" y="661530"/>
                </a:lnTo>
                <a:lnTo>
                  <a:pt x="1146441" y="662000"/>
                </a:lnTo>
                <a:lnTo>
                  <a:pt x="1149070" y="662000"/>
                </a:lnTo>
                <a:lnTo>
                  <a:pt x="1150200" y="661530"/>
                </a:lnTo>
                <a:lnTo>
                  <a:pt x="1152055" y="659663"/>
                </a:lnTo>
                <a:lnTo>
                  <a:pt x="1152525" y="658545"/>
                </a:lnTo>
                <a:lnTo>
                  <a:pt x="1152525" y="655916"/>
                </a:lnTo>
                <a:close/>
              </a:path>
              <a:path w="3438525" h="662305">
                <a:moveTo>
                  <a:pt x="1152525" y="3454"/>
                </a:moveTo>
                <a:lnTo>
                  <a:pt x="1152055" y="2324"/>
                </a:lnTo>
                <a:lnTo>
                  <a:pt x="1150200" y="469"/>
                </a:lnTo>
                <a:lnTo>
                  <a:pt x="1149070" y="0"/>
                </a:lnTo>
                <a:lnTo>
                  <a:pt x="1146441" y="0"/>
                </a:lnTo>
                <a:lnTo>
                  <a:pt x="1145324" y="469"/>
                </a:lnTo>
                <a:lnTo>
                  <a:pt x="1143457" y="2324"/>
                </a:lnTo>
                <a:lnTo>
                  <a:pt x="1143000" y="3454"/>
                </a:lnTo>
                <a:lnTo>
                  <a:pt x="1143000" y="6083"/>
                </a:lnTo>
                <a:lnTo>
                  <a:pt x="1143457" y="7200"/>
                </a:lnTo>
                <a:lnTo>
                  <a:pt x="1145324" y="9067"/>
                </a:lnTo>
                <a:lnTo>
                  <a:pt x="1146441" y="9525"/>
                </a:lnTo>
                <a:lnTo>
                  <a:pt x="1149070" y="9525"/>
                </a:lnTo>
                <a:lnTo>
                  <a:pt x="1150200" y="9067"/>
                </a:lnTo>
                <a:lnTo>
                  <a:pt x="1152055" y="7200"/>
                </a:lnTo>
                <a:lnTo>
                  <a:pt x="1152525" y="6083"/>
                </a:lnTo>
                <a:lnTo>
                  <a:pt x="1152525" y="3454"/>
                </a:lnTo>
                <a:close/>
              </a:path>
              <a:path w="3438525" h="662305">
                <a:moveTo>
                  <a:pt x="1200150" y="655916"/>
                </a:moveTo>
                <a:lnTo>
                  <a:pt x="1199680" y="654799"/>
                </a:lnTo>
                <a:lnTo>
                  <a:pt x="1197825" y="652932"/>
                </a:lnTo>
                <a:lnTo>
                  <a:pt x="1196695" y="652462"/>
                </a:lnTo>
                <a:lnTo>
                  <a:pt x="1194066" y="652462"/>
                </a:lnTo>
                <a:lnTo>
                  <a:pt x="1192949" y="652932"/>
                </a:lnTo>
                <a:lnTo>
                  <a:pt x="1191082" y="654799"/>
                </a:lnTo>
                <a:lnTo>
                  <a:pt x="1190625" y="655916"/>
                </a:lnTo>
                <a:lnTo>
                  <a:pt x="1190625" y="658545"/>
                </a:lnTo>
                <a:lnTo>
                  <a:pt x="1191082" y="659663"/>
                </a:lnTo>
                <a:lnTo>
                  <a:pt x="1192949" y="661530"/>
                </a:lnTo>
                <a:lnTo>
                  <a:pt x="1194066" y="662000"/>
                </a:lnTo>
                <a:lnTo>
                  <a:pt x="1196695" y="662000"/>
                </a:lnTo>
                <a:lnTo>
                  <a:pt x="1197825" y="661530"/>
                </a:lnTo>
                <a:lnTo>
                  <a:pt x="1199680" y="659663"/>
                </a:lnTo>
                <a:lnTo>
                  <a:pt x="1200150" y="658545"/>
                </a:lnTo>
                <a:lnTo>
                  <a:pt x="1200150" y="655916"/>
                </a:lnTo>
                <a:close/>
              </a:path>
              <a:path w="3438525" h="662305">
                <a:moveTo>
                  <a:pt x="1200150" y="3454"/>
                </a:moveTo>
                <a:lnTo>
                  <a:pt x="1199680" y="2324"/>
                </a:lnTo>
                <a:lnTo>
                  <a:pt x="1197825" y="469"/>
                </a:lnTo>
                <a:lnTo>
                  <a:pt x="1196695" y="0"/>
                </a:lnTo>
                <a:lnTo>
                  <a:pt x="1194066" y="0"/>
                </a:lnTo>
                <a:lnTo>
                  <a:pt x="1192949" y="469"/>
                </a:lnTo>
                <a:lnTo>
                  <a:pt x="1191082" y="2324"/>
                </a:lnTo>
                <a:lnTo>
                  <a:pt x="1190625" y="3454"/>
                </a:lnTo>
                <a:lnTo>
                  <a:pt x="1190625" y="6083"/>
                </a:lnTo>
                <a:lnTo>
                  <a:pt x="1191082" y="7200"/>
                </a:lnTo>
                <a:lnTo>
                  <a:pt x="1192949" y="9067"/>
                </a:lnTo>
                <a:lnTo>
                  <a:pt x="1194066" y="9525"/>
                </a:lnTo>
                <a:lnTo>
                  <a:pt x="1196695" y="9525"/>
                </a:lnTo>
                <a:lnTo>
                  <a:pt x="1197825" y="9067"/>
                </a:lnTo>
                <a:lnTo>
                  <a:pt x="1199680" y="7200"/>
                </a:lnTo>
                <a:lnTo>
                  <a:pt x="1200150" y="6083"/>
                </a:lnTo>
                <a:lnTo>
                  <a:pt x="1200150" y="3454"/>
                </a:lnTo>
                <a:close/>
              </a:path>
              <a:path w="3438525" h="662305">
                <a:moveTo>
                  <a:pt x="1247775" y="655916"/>
                </a:moveTo>
                <a:lnTo>
                  <a:pt x="1247305" y="654799"/>
                </a:lnTo>
                <a:lnTo>
                  <a:pt x="1245450" y="652932"/>
                </a:lnTo>
                <a:lnTo>
                  <a:pt x="1244320" y="652462"/>
                </a:lnTo>
                <a:lnTo>
                  <a:pt x="1241691" y="652462"/>
                </a:lnTo>
                <a:lnTo>
                  <a:pt x="1240574" y="652932"/>
                </a:lnTo>
                <a:lnTo>
                  <a:pt x="1238707" y="654799"/>
                </a:lnTo>
                <a:lnTo>
                  <a:pt x="1238250" y="655916"/>
                </a:lnTo>
                <a:lnTo>
                  <a:pt x="1238250" y="658545"/>
                </a:lnTo>
                <a:lnTo>
                  <a:pt x="1238707" y="659663"/>
                </a:lnTo>
                <a:lnTo>
                  <a:pt x="1240574" y="661530"/>
                </a:lnTo>
                <a:lnTo>
                  <a:pt x="1241691" y="662000"/>
                </a:lnTo>
                <a:lnTo>
                  <a:pt x="1244320" y="662000"/>
                </a:lnTo>
                <a:lnTo>
                  <a:pt x="1245450" y="661530"/>
                </a:lnTo>
                <a:lnTo>
                  <a:pt x="1247305" y="659663"/>
                </a:lnTo>
                <a:lnTo>
                  <a:pt x="1247775" y="658545"/>
                </a:lnTo>
                <a:lnTo>
                  <a:pt x="1247775" y="655916"/>
                </a:lnTo>
                <a:close/>
              </a:path>
              <a:path w="3438525" h="662305">
                <a:moveTo>
                  <a:pt x="1247775" y="3454"/>
                </a:moveTo>
                <a:lnTo>
                  <a:pt x="1247305" y="2324"/>
                </a:lnTo>
                <a:lnTo>
                  <a:pt x="1245450" y="469"/>
                </a:lnTo>
                <a:lnTo>
                  <a:pt x="1244320" y="0"/>
                </a:lnTo>
                <a:lnTo>
                  <a:pt x="1241691" y="0"/>
                </a:lnTo>
                <a:lnTo>
                  <a:pt x="1240574" y="469"/>
                </a:lnTo>
                <a:lnTo>
                  <a:pt x="1238707" y="2324"/>
                </a:lnTo>
                <a:lnTo>
                  <a:pt x="1238250" y="3454"/>
                </a:lnTo>
                <a:lnTo>
                  <a:pt x="1238250" y="6083"/>
                </a:lnTo>
                <a:lnTo>
                  <a:pt x="1238707" y="7200"/>
                </a:lnTo>
                <a:lnTo>
                  <a:pt x="1240574" y="9067"/>
                </a:lnTo>
                <a:lnTo>
                  <a:pt x="1241691" y="9525"/>
                </a:lnTo>
                <a:lnTo>
                  <a:pt x="1244320" y="9525"/>
                </a:lnTo>
                <a:lnTo>
                  <a:pt x="1245450" y="9067"/>
                </a:lnTo>
                <a:lnTo>
                  <a:pt x="1247305" y="7200"/>
                </a:lnTo>
                <a:lnTo>
                  <a:pt x="1247775" y="6083"/>
                </a:lnTo>
                <a:lnTo>
                  <a:pt x="1247775" y="3454"/>
                </a:lnTo>
                <a:close/>
              </a:path>
              <a:path w="3438525" h="662305">
                <a:moveTo>
                  <a:pt x="1295400" y="655916"/>
                </a:moveTo>
                <a:lnTo>
                  <a:pt x="1294930" y="654799"/>
                </a:lnTo>
                <a:lnTo>
                  <a:pt x="1293075" y="652932"/>
                </a:lnTo>
                <a:lnTo>
                  <a:pt x="1291945" y="652462"/>
                </a:lnTo>
                <a:lnTo>
                  <a:pt x="1289316" y="652462"/>
                </a:lnTo>
                <a:lnTo>
                  <a:pt x="1288199" y="652932"/>
                </a:lnTo>
                <a:lnTo>
                  <a:pt x="1286332" y="654799"/>
                </a:lnTo>
                <a:lnTo>
                  <a:pt x="1285875" y="655916"/>
                </a:lnTo>
                <a:lnTo>
                  <a:pt x="1285875" y="658545"/>
                </a:lnTo>
                <a:lnTo>
                  <a:pt x="1286332" y="659663"/>
                </a:lnTo>
                <a:lnTo>
                  <a:pt x="1288199" y="661530"/>
                </a:lnTo>
                <a:lnTo>
                  <a:pt x="1289316" y="662000"/>
                </a:lnTo>
                <a:lnTo>
                  <a:pt x="1291945" y="662000"/>
                </a:lnTo>
                <a:lnTo>
                  <a:pt x="1293075" y="661530"/>
                </a:lnTo>
                <a:lnTo>
                  <a:pt x="1294930" y="659663"/>
                </a:lnTo>
                <a:lnTo>
                  <a:pt x="1295400" y="658545"/>
                </a:lnTo>
                <a:lnTo>
                  <a:pt x="1295400" y="655916"/>
                </a:lnTo>
                <a:close/>
              </a:path>
              <a:path w="3438525" h="662305">
                <a:moveTo>
                  <a:pt x="1295400" y="3454"/>
                </a:moveTo>
                <a:lnTo>
                  <a:pt x="1294930" y="2324"/>
                </a:lnTo>
                <a:lnTo>
                  <a:pt x="1293075" y="469"/>
                </a:lnTo>
                <a:lnTo>
                  <a:pt x="1291945" y="0"/>
                </a:lnTo>
                <a:lnTo>
                  <a:pt x="1289316" y="0"/>
                </a:lnTo>
                <a:lnTo>
                  <a:pt x="1288199" y="469"/>
                </a:lnTo>
                <a:lnTo>
                  <a:pt x="1286332" y="2324"/>
                </a:lnTo>
                <a:lnTo>
                  <a:pt x="1285875" y="3454"/>
                </a:lnTo>
                <a:lnTo>
                  <a:pt x="1285875" y="6083"/>
                </a:lnTo>
                <a:lnTo>
                  <a:pt x="1286332" y="7200"/>
                </a:lnTo>
                <a:lnTo>
                  <a:pt x="1288199" y="9067"/>
                </a:lnTo>
                <a:lnTo>
                  <a:pt x="1289316" y="9525"/>
                </a:lnTo>
                <a:lnTo>
                  <a:pt x="1291945" y="9525"/>
                </a:lnTo>
                <a:lnTo>
                  <a:pt x="1293075" y="9067"/>
                </a:lnTo>
                <a:lnTo>
                  <a:pt x="1294930" y="7200"/>
                </a:lnTo>
                <a:lnTo>
                  <a:pt x="1295400" y="6083"/>
                </a:lnTo>
                <a:lnTo>
                  <a:pt x="1295400" y="3454"/>
                </a:lnTo>
                <a:close/>
              </a:path>
              <a:path w="3438525" h="662305">
                <a:moveTo>
                  <a:pt x="1343025" y="655916"/>
                </a:moveTo>
                <a:lnTo>
                  <a:pt x="1342555" y="654799"/>
                </a:lnTo>
                <a:lnTo>
                  <a:pt x="1340700" y="652932"/>
                </a:lnTo>
                <a:lnTo>
                  <a:pt x="1339570" y="652462"/>
                </a:lnTo>
                <a:lnTo>
                  <a:pt x="1336941" y="652462"/>
                </a:lnTo>
                <a:lnTo>
                  <a:pt x="1335824" y="652932"/>
                </a:lnTo>
                <a:lnTo>
                  <a:pt x="1333957" y="654799"/>
                </a:lnTo>
                <a:lnTo>
                  <a:pt x="1333500" y="655916"/>
                </a:lnTo>
                <a:lnTo>
                  <a:pt x="1333500" y="658545"/>
                </a:lnTo>
                <a:lnTo>
                  <a:pt x="1333957" y="659663"/>
                </a:lnTo>
                <a:lnTo>
                  <a:pt x="1335824" y="661530"/>
                </a:lnTo>
                <a:lnTo>
                  <a:pt x="1336941" y="662000"/>
                </a:lnTo>
                <a:lnTo>
                  <a:pt x="1339570" y="662000"/>
                </a:lnTo>
                <a:lnTo>
                  <a:pt x="1340700" y="661530"/>
                </a:lnTo>
                <a:lnTo>
                  <a:pt x="1342555" y="659663"/>
                </a:lnTo>
                <a:lnTo>
                  <a:pt x="1343025" y="658545"/>
                </a:lnTo>
                <a:lnTo>
                  <a:pt x="1343025" y="655916"/>
                </a:lnTo>
                <a:close/>
              </a:path>
              <a:path w="3438525" h="662305">
                <a:moveTo>
                  <a:pt x="1343025" y="3454"/>
                </a:moveTo>
                <a:lnTo>
                  <a:pt x="1342555" y="2324"/>
                </a:lnTo>
                <a:lnTo>
                  <a:pt x="1340700" y="469"/>
                </a:lnTo>
                <a:lnTo>
                  <a:pt x="1339570" y="0"/>
                </a:lnTo>
                <a:lnTo>
                  <a:pt x="1336941" y="0"/>
                </a:lnTo>
                <a:lnTo>
                  <a:pt x="1335824" y="469"/>
                </a:lnTo>
                <a:lnTo>
                  <a:pt x="1333957" y="2324"/>
                </a:lnTo>
                <a:lnTo>
                  <a:pt x="1333500" y="3454"/>
                </a:lnTo>
                <a:lnTo>
                  <a:pt x="1333500" y="6083"/>
                </a:lnTo>
                <a:lnTo>
                  <a:pt x="1333957" y="7200"/>
                </a:lnTo>
                <a:lnTo>
                  <a:pt x="1335824" y="9067"/>
                </a:lnTo>
                <a:lnTo>
                  <a:pt x="1336941" y="9525"/>
                </a:lnTo>
                <a:lnTo>
                  <a:pt x="1339570" y="9525"/>
                </a:lnTo>
                <a:lnTo>
                  <a:pt x="1340700" y="9067"/>
                </a:lnTo>
                <a:lnTo>
                  <a:pt x="1342555" y="7200"/>
                </a:lnTo>
                <a:lnTo>
                  <a:pt x="1343025" y="6083"/>
                </a:lnTo>
                <a:lnTo>
                  <a:pt x="1343025" y="3454"/>
                </a:lnTo>
                <a:close/>
              </a:path>
              <a:path w="3438525" h="662305">
                <a:moveTo>
                  <a:pt x="1390650" y="655916"/>
                </a:moveTo>
                <a:lnTo>
                  <a:pt x="1390180" y="654799"/>
                </a:lnTo>
                <a:lnTo>
                  <a:pt x="1388325" y="652932"/>
                </a:lnTo>
                <a:lnTo>
                  <a:pt x="1387195" y="652462"/>
                </a:lnTo>
                <a:lnTo>
                  <a:pt x="1384566" y="652462"/>
                </a:lnTo>
                <a:lnTo>
                  <a:pt x="1383449" y="652932"/>
                </a:lnTo>
                <a:lnTo>
                  <a:pt x="1381582" y="654799"/>
                </a:lnTo>
                <a:lnTo>
                  <a:pt x="1381125" y="655916"/>
                </a:lnTo>
                <a:lnTo>
                  <a:pt x="1381125" y="658545"/>
                </a:lnTo>
                <a:lnTo>
                  <a:pt x="1381582" y="659663"/>
                </a:lnTo>
                <a:lnTo>
                  <a:pt x="1383449" y="661530"/>
                </a:lnTo>
                <a:lnTo>
                  <a:pt x="1384566" y="662000"/>
                </a:lnTo>
                <a:lnTo>
                  <a:pt x="1387195" y="662000"/>
                </a:lnTo>
                <a:lnTo>
                  <a:pt x="1388325" y="661530"/>
                </a:lnTo>
                <a:lnTo>
                  <a:pt x="1390180" y="659663"/>
                </a:lnTo>
                <a:lnTo>
                  <a:pt x="1390650" y="658545"/>
                </a:lnTo>
                <a:lnTo>
                  <a:pt x="1390650" y="655916"/>
                </a:lnTo>
                <a:close/>
              </a:path>
              <a:path w="3438525" h="662305">
                <a:moveTo>
                  <a:pt x="1390650" y="3454"/>
                </a:moveTo>
                <a:lnTo>
                  <a:pt x="1390180" y="2324"/>
                </a:lnTo>
                <a:lnTo>
                  <a:pt x="1388325" y="469"/>
                </a:lnTo>
                <a:lnTo>
                  <a:pt x="1387195" y="0"/>
                </a:lnTo>
                <a:lnTo>
                  <a:pt x="1384566" y="0"/>
                </a:lnTo>
                <a:lnTo>
                  <a:pt x="1383449" y="469"/>
                </a:lnTo>
                <a:lnTo>
                  <a:pt x="1381582" y="2324"/>
                </a:lnTo>
                <a:lnTo>
                  <a:pt x="1381125" y="3454"/>
                </a:lnTo>
                <a:lnTo>
                  <a:pt x="1381125" y="6083"/>
                </a:lnTo>
                <a:lnTo>
                  <a:pt x="1381582" y="7200"/>
                </a:lnTo>
                <a:lnTo>
                  <a:pt x="1383449" y="9067"/>
                </a:lnTo>
                <a:lnTo>
                  <a:pt x="1384566" y="9525"/>
                </a:lnTo>
                <a:lnTo>
                  <a:pt x="1387195" y="9525"/>
                </a:lnTo>
                <a:lnTo>
                  <a:pt x="1388325" y="9067"/>
                </a:lnTo>
                <a:lnTo>
                  <a:pt x="1390180" y="7200"/>
                </a:lnTo>
                <a:lnTo>
                  <a:pt x="1390650" y="6083"/>
                </a:lnTo>
                <a:lnTo>
                  <a:pt x="1390650" y="3454"/>
                </a:lnTo>
                <a:close/>
              </a:path>
              <a:path w="3438525" h="662305">
                <a:moveTo>
                  <a:pt x="1438275" y="655916"/>
                </a:moveTo>
                <a:lnTo>
                  <a:pt x="1437805" y="654799"/>
                </a:lnTo>
                <a:lnTo>
                  <a:pt x="1435950" y="652932"/>
                </a:lnTo>
                <a:lnTo>
                  <a:pt x="1434820" y="652462"/>
                </a:lnTo>
                <a:lnTo>
                  <a:pt x="1432191" y="652462"/>
                </a:lnTo>
                <a:lnTo>
                  <a:pt x="1431074" y="652932"/>
                </a:lnTo>
                <a:lnTo>
                  <a:pt x="1429207" y="654799"/>
                </a:lnTo>
                <a:lnTo>
                  <a:pt x="1428750" y="655916"/>
                </a:lnTo>
                <a:lnTo>
                  <a:pt x="1428750" y="658545"/>
                </a:lnTo>
                <a:lnTo>
                  <a:pt x="1429207" y="659663"/>
                </a:lnTo>
                <a:lnTo>
                  <a:pt x="1431074" y="661530"/>
                </a:lnTo>
                <a:lnTo>
                  <a:pt x="1432191" y="662000"/>
                </a:lnTo>
                <a:lnTo>
                  <a:pt x="1434820" y="662000"/>
                </a:lnTo>
                <a:lnTo>
                  <a:pt x="1435950" y="661530"/>
                </a:lnTo>
                <a:lnTo>
                  <a:pt x="1437805" y="659663"/>
                </a:lnTo>
                <a:lnTo>
                  <a:pt x="1438275" y="658545"/>
                </a:lnTo>
                <a:lnTo>
                  <a:pt x="1438275" y="655916"/>
                </a:lnTo>
                <a:close/>
              </a:path>
              <a:path w="3438525" h="662305">
                <a:moveTo>
                  <a:pt x="1438275" y="3454"/>
                </a:moveTo>
                <a:lnTo>
                  <a:pt x="1437805" y="2324"/>
                </a:lnTo>
                <a:lnTo>
                  <a:pt x="1435950" y="469"/>
                </a:lnTo>
                <a:lnTo>
                  <a:pt x="1434820" y="0"/>
                </a:lnTo>
                <a:lnTo>
                  <a:pt x="1432191" y="0"/>
                </a:lnTo>
                <a:lnTo>
                  <a:pt x="1431074" y="469"/>
                </a:lnTo>
                <a:lnTo>
                  <a:pt x="1429207" y="2324"/>
                </a:lnTo>
                <a:lnTo>
                  <a:pt x="1428750" y="3454"/>
                </a:lnTo>
                <a:lnTo>
                  <a:pt x="1428750" y="6083"/>
                </a:lnTo>
                <a:lnTo>
                  <a:pt x="1429207" y="7200"/>
                </a:lnTo>
                <a:lnTo>
                  <a:pt x="1431074" y="9067"/>
                </a:lnTo>
                <a:lnTo>
                  <a:pt x="1432191" y="9525"/>
                </a:lnTo>
                <a:lnTo>
                  <a:pt x="1434820" y="9525"/>
                </a:lnTo>
                <a:lnTo>
                  <a:pt x="1435950" y="9067"/>
                </a:lnTo>
                <a:lnTo>
                  <a:pt x="1437805" y="7200"/>
                </a:lnTo>
                <a:lnTo>
                  <a:pt x="1438275" y="6083"/>
                </a:lnTo>
                <a:lnTo>
                  <a:pt x="1438275" y="3454"/>
                </a:lnTo>
                <a:close/>
              </a:path>
              <a:path w="3438525" h="662305">
                <a:moveTo>
                  <a:pt x="1485900" y="655916"/>
                </a:moveTo>
                <a:lnTo>
                  <a:pt x="1485430" y="654799"/>
                </a:lnTo>
                <a:lnTo>
                  <a:pt x="1483575" y="652932"/>
                </a:lnTo>
                <a:lnTo>
                  <a:pt x="1482445" y="652462"/>
                </a:lnTo>
                <a:lnTo>
                  <a:pt x="1479816" y="652462"/>
                </a:lnTo>
                <a:lnTo>
                  <a:pt x="1478699" y="652932"/>
                </a:lnTo>
                <a:lnTo>
                  <a:pt x="1476832" y="654799"/>
                </a:lnTo>
                <a:lnTo>
                  <a:pt x="1476375" y="655916"/>
                </a:lnTo>
                <a:lnTo>
                  <a:pt x="1476375" y="658545"/>
                </a:lnTo>
                <a:lnTo>
                  <a:pt x="1476832" y="659663"/>
                </a:lnTo>
                <a:lnTo>
                  <a:pt x="1478699" y="661530"/>
                </a:lnTo>
                <a:lnTo>
                  <a:pt x="1479816" y="662000"/>
                </a:lnTo>
                <a:lnTo>
                  <a:pt x="1482445" y="662000"/>
                </a:lnTo>
                <a:lnTo>
                  <a:pt x="1483575" y="661530"/>
                </a:lnTo>
                <a:lnTo>
                  <a:pt x="1485430" y="659663"/>
                </a:lnTo>
                <a:lnTo>
                  <a:pt x="1485900" y="658545"/>
                </a:lnTo>
                <a:lnTo>
                  <a:pt x="1485900" y="655916"/>
                </a:lnTo>
                <a:close/>
              </a:path>
              <a:path w="3438525" h="662305">
                <a:moveTo>
                  <a:pt x="1485900" y="3454"/>
                </a:moveTo>
                <a:lnTo>
                  <a:pt x="1485430" y="2324"/>
                </a:lnTo>
                <a:lnTo>
                  <a:pt x="1483575" y="469"/>
                </a:lnTo>
                <a:lnTo>
                  <a:pt x="1482445" y="0"/>
                </a:lnTo>
                <a:lnTo>
                  <a:pt x="1479816" y="0"/>
                </a:lnTo>
                <a:lnTo>
                  <a:pt x="1478699" y="469"/>
                </a:lnTo>
                <a:lnTo>
                  <a:pt x="1476832" y="2324"/>
                </a:lnTo>
                <a:lnTo>
                  <a:pt x="1476375" y="3454"/>
                </a:lnTo>
                <a:lnTo>
                  <a:pt x="1476375" y="6083"/>
                </a:lnTo>
                <a:lnTo>
                  <a:pt x="1476832" y="7200"/>
                </a:lnTo>
                <a:lnTo>
                  <a:pt x="1478699" y="9067"/>
                </a:lnTo>
                <a:lnTo>
                  <a:pt x="1479816" y="9525"/>
                </a:lnTo>
                <a:lnTo>
                  <a:pt x="1482445" y="9525"/>
                </a:lnTo>
                <a:lnTo>
                  <a:pt x="1483575" y="9067"/>
                </a:lnTo>
                <a:lnTo>
                  <a:pt x="1485430" y="7200"/>
                </a:lnTo>
                <a:lnTo>
                  <a:pt x="1485900" y="6083"/>
                </a:lnTo>
                <a:lnTo>
                  <a:pt x="1485900" y="3454"/>
                </a:lnTo>
                <a:close/>
              </a:path>
              <a:path w="3438525" h="662305">
                <a:moveTo>
                  <a:pt x="1533525" y="655916"/>
                </a:moveTo>
                <a:lnTo>
                  <a:pt x="1533055" y="654799"/>
                </a:lnTo>
                <a:lnTo>
                  <a:pt x="1531200" y="652932"/>
                </a:lnTo>
                <a:lnTo>
                  <a:pt x="1530070" y="652462"/>
                </a:lnTo>
                <a:lnTo>
                  <a:pt x="1527441" y="652462"/>
                </a:lnTo>
                <a:lnTo>
                  <a:pt x="1526324" y="652932"/>
                </a:lnTo>
                <a:lnTo>
                  <a:pt x="1524457" y="654799"/>
                </a:lnTo>
                <a:lnTo>
                  <a:pt x="1524000" y="655916"/>
                </a:lnTo>
                <a:lnTo>
                  <a:pt x="1524000" y="658545"/>
                </a:lnTo>
                <a:lnTo>
                  <a:pt x="1524457" y="659663"/>
                </a:lnTo>
                <a:lnTo>
                  <a:pt x="1526324" y="661530"/>
                </a:lnTo>
                <a:lnTo>
                  <a:pt x="1527441" y="662000"/>
                </a:lnTo>
                <a:lnTo>
                  <a:pt x="1530070" y="662000"/>
                </a:lnTo>
                <a:lnTo>
                  <a:pt x="1531200" y="661530"/>
                </a:lnTo>
                <a:lnTo>
                  <a:pt x="1533055" y="659663"/>
                </a:lnTo>
                <a:lnTo>
                  <a:pt x="1533525" y="658545"/>
                </a:lnTo>
                <a:lnTo>
                  <a:pt x="1533525" y="655916"/>
                </a:lnTo>
                <a:close/>
              </a:path>
              <a:path w="3438525" h="662305">
                <a:moveTo>
                  <a:pt x="1533525" y="3454"/>
                </a:moveTo>
                <a:lnTo>
                  <a:pt x="1533055" y="2324"/>
                </a:lnTo>
                <a:lnTo>
                  <a:pt x="1531200" y="469"/>
                </a:lnTo>
                <a:lnTo>
                  <a:pt x="1530070" y="0"/>
                </a:lnTo>
                <a:lnTo>
                  <a:pt x="1527441" y="0"/>
                </a:lnTo>
                <a:lnTo>
                  <a:pt x="1526324" y="469"/>
                </a:lnTo>
                <a:lnTo>
                  <a:pt x="1524457" y="2324"/>
                </a:lnTo>
                <a:lnTo>
                  <a:pt x="1524000" y="3454"/>
                </a:lnTo>
                <a:lnTo>
                  <a:pt x="1524000" y="6083"/>
                </a:lnTo>
                <a:lnTo>
                  <a:pt x="1524457" y="7200"/>
                </a:lnTo>
                <a:lnTo>
                  <a:pt x="1526324" y="9067"/>
                </a:lnTo>
                <a:lnTo>
                  <a:pt x="1527441" y="9525"/>
                </a:lnTo>
                <a:lnTo>
                  <a:pt x="1530070" y="9525"/>
                </a:lnTo>
                <a:lnTo>
                  <a:pt x="1531200" y="9067"/>
                </a:lnTo>
                <a:lnTo>
                  <a:pt x="1533055" y="7200"/>
                </a:lnTo>
                <a:lnTo>
                  <a:pt x="1533525" y="6083"/>
                </a:lnTo>
                <a:lnTo>
                  <a:pt x="1533525" y="3454"/>
                </a:lnTo>
                <a:close/>
              </a:path>
              <a:path w="3438525" h="662305">
                <a:moveTo>
                  <a:pt x="1581150" y="655916"/>
                </a:moveTo>
                <a:lnTo>
                  <a:pt x="1580680" y="654799"/>
                </a:lnTo>
                <a:lnTo>
                  <a:pt x="1578825" y="652932"/>
                </a:lnTo>
                <a:lnTo>
                  <a:pt x="1577695" y="652462"/>
                </a:lnTo>
                <a:lnTo>
                  <a:pt x="1575066" y="652462"/>
                </a:lnTo>
                <a:lnTo>
                  <a:pt x="1573949" y="652932"/>
                </a:lnTo>
                <a:lnTo>
                  <a:pt x="1572082" y="654799"/>
                </a:lnTo>
                <a:lnTo>
                  <a:pt x="1571625" y="655916"/>
                </a:lnTo>
                <a:lnTo>
                  <a:pt x="1571625" y="658545"/>
                </a:lnTo>
                <a:lnTo>
                  <a:pt x="1572082" y="659663"/>
                </a:lnTo>
                <a:lnTo>
                  <a:pt x="1573949" y="661530"/>
                </a:lnTo>
                <a:lnTo>
                  <a:pt x="1575066" y="662000"/>
                </a:lnTo>
                <a:lnTo>
                  <a:pt x="1577695" y="662000"/>
                </a:lnTo>
                <a:lnTo>
                  <a:pt x="1578825" y="661530"/>
                </a:lnTo>
                <a:lnTo>
                  <a:pt x="1580680" y="659663"/>
                </a:lnTo>
                <a:lnTo>
                  <a:pt x="1581150" y="658545"/>
                </a:lnTo>
                <a:lnTo>
                  <a:pt x="1581150" y="655916"/>
                </a:lnTo>
                <a:close/>
              </a:path>
              <a:path w="3438525" h="662305">
                <a:moveTo>
                  <a:pt x="1581150" y="3454"/>
                </a:moveTo>
                <a:lnTo>
                  <a:pt x="1580680" y="2324"/>
                </a:lnTo>
                <a:lnTo>
                  <a:pt x="1578825" y="469"/>
                </a:lnTo>
                <a:lnTo>
                  <a:pt x="1577695" y="0"/>
                </a:lnTo>
                <a:lnTo>
                  <a:pt x="1575066" y="0"/>
                </a:lnTo>
                <a:lnTo>
                  <a:pt x="1573949" y="469"/>
                </a:lnTo>
                <a:lnTo>
                  <a:pt x="1572082" y="2324"/>
                </a:lnTo>
                <a:lnTo>
                  <a:pt x="1571625" y="3454"/>
                </a:lnTo>
                <a:lnTo>
                  <a:pt x="1571625" y="6083"/>
                </a:lnTo>
                <a:lnTo>
                  <a:pt x="1572082" y="7200"/>
                </a:lnTo>
                <a:lnTo>
                  <a:pt x="1573949" y="9067"/>
                </a:lnTo>
                <a:lnTo>
                  <a:pt x="1575066" y="9525"/>
                </a:lnTo>
                <a:lnTo>
                  <a:pt x="1577695" y="9525"/>
                </a:lnTo>
                <a:lnTo>
                  <a:pt x="1578825" y="9067"/>
                </a:lnTo>
                <a:lnTo>
                  <a:pt x="1580680" y="7200"/>
                </a:lnTo>
                <a:lnTo>
                  <a:pt x="1581150" y="6083"/>
                </a:lnTo>
                <a:lnTo>
                  <a:pt x="1581150" y="3454"/>
                </a:lnTo>
                <a:close/>
              </a:path>
              <a:path w="3438525" h="662305">
                <a:moveTo>
                  <a:pt x="1628775" y="655916"/>
                </a:moveTo>
                <a:lnTo>
                  <a:pt x="1628305" y="654799"/>
                </a:lnTo>
                <a:lnTo>
                  <a:pt x="1626450" y="652932"/>
                </a:lnTo>
                <a:lnTo>
                  <a:pt x="1625320" y="652462"/>
                </a:lnTo>
                <a:lnTo>
                  <a:pt x="1622691" y="652462"/>
                </a:lnTo>
                <a:lnTo>
                  <a:pt x="1621574" y="652932"/>
                </a:lnTo>
                <a:lnTo>
                  <a:pt x="1619707" y="654799"/>
                </a:lnTo>
                <a:lnTo>
                  <a:pt x="1619250" y="655916"/>
                </a:lnTo>
                <a:lnTo>
                  <a:pt x="1619250" y="658545"/>
                </a:lnTo>
                <a:lnTo>
                  <a:pt x="1619707" y="659663"/>
                </a:lnTo>
                <a:lnTo>
                  <a:pt x="1621574" y="661530"/>
                </a:lnTo>
                <a:lnTo>
                  <a:pt x="1622691" y="662000"/>
                </a:lnTo>
                <a:lnTo>
                  <a:pt x="1625320" y="662000"/>
                </a:lnTo>
                <a:lnTo>
                  <a:pt x="1626450" y="661530"/>
                </a:lnTo>
                <a:lnTo>
                  <a:pt x="1628305" y="659663"/>
                </a:lnTo>
                <a:lnTo>
                  <a:pt x="1628775" y="658545"/>
                </a:lnTo>
                <a:lnTo>
                  <a:pt x="1628775" y="655916"/>
                </a:lnTo>
                <a:close/>
              </a:path>
              <a:path w="3438525" h="662305">
                <a:moveTo>
                  <a:pt x="1628775" y="3454"/>
                </a:moveTo>
                <a:lnTo>
                  <a:pt x="1628305" y="2324"/>
                </a:lnTo>
                <a:lnTo>
                  <a:pt x="1626450" y="469"/>
                </a:lnTo>
                <a:lnTo>
                  <a:pt x="1625320" y="0"/>
                </a:lnTo>
                <a:lnTo>
                  <a:pt x="1622691" y="0"/>
                </a:lnTo>
                <a:lnTo>
                  <a:pt x="1621574" y="469"/>
                </a:lnTo>
                <a:lnTo>
                  <a:pt x="1619707" y="2324"/>
                </a:lnTo>
                <a:lnTo>
                  <a:pt x="1619250" y="3454"/>
                </a:lnTo>
                <a:lnTo>
                  <a:pt x="1619250" y="6083"/>
                </a:lnTo>
                <a:lnTo>
                  <a:pt x="1619707" y="7200"/>
                </a:lnTo>
                <a:lnTo>
                  <a:pt x="1621574" y="9067"/>
                </a:lnTo>
                <a:lnTo>
                  <a:pt x="1622691" y="9525"/>
                </a:lnTo>
                <a:lnTo>
                  <a:pt x="1625320" y="9525"/>
                </a:lnTo>
                <a:lnTo>
                  <a:pt x="1626450" y="9067"/>
                </a:lnTo>
                <a:lnTo>
                  <a:pt x="1628305" y="7200"/>
                </a:lnTo>
                <a:lnTo>
                  <a:pt x="1628775" y="6083"/>
                </a:lnTo>
                <a:lnTo>
                  <a:pt x="1628775" y="3454"/>
                </a:lnTo>
                <a:close/>
              </a:path>
              <a:path w="3438525" h="662305">
                <a:moveTo>
                  <a:pt x="1676400" y="655916"/>
                </a:moveTo>
                <a:lnTo>
                  <a:pt x="1675930" y="654799"/>
                </a:lnTo>
                <a:lnTo>
                  <a:pt x="1674075" y="652932"/>
                </a:lnTo>
                <a:lnTo>
                  <a:pt x="1672945" y="652462"/>
                </a:lnTo>
                <a:lnTo>
                  <a:pt x="1670316" y="652462"/>
                </a:lnTo>
                <a:lnTo>
                  <a:pt x="1669199" y="652932"/>
                </a:lnTo>
                <a:lnTo>
                  <a:pt x="1667332" y="654799"/>
                </a:lnTo>
                <a:lnTo>
                  <a:pt x="1666875" y="655916"/>
                </a:lnTo>
                <a:lnTo>
                  <a:pt x="1666875" y="658545"/>
                </a:lnTo>
                <a:lnTo>
                  <a:pt x="1667332" y="659663"/>
                </a:lnTo>
                <a:lnTo>
                  <a:pt x="1669199" y="661530"/>
                </a:lnTo>
                <a:lnTo>
                  <a:pt x="1670316" y="662000"/>
                </a:lnTo>
                <a:lnTo>
                  <a:pt x="1672945" y="662000"/>
                </a:lnTo>
                <a:lnTo>
                  <a:pt x="1674075" y="661530"/>
                </a:lnTo>
                <a:lnTo>
                  <a:pt x="1675930" y="659663"/>
                </a:lnTo>
                <a:lnTo>
                  <a:pt x="1676400" y="658545"/>
                </a:lnTo>
                <a:lnTo>
                  <a:pt x="1676400" y="655916"/>
                </a:lnTo>
                <a:close/>
              </a:path>
              <a:path w="3438525" h="662305">
                <a:moveTo>
                  <a:pt x="1676400" y="3454"/>
                </a:moveTo>
                <a:lnTo>
                  <a:pt x="1675930" y="2324"/>
                </a:lnTo>
                <a:lnTo>
                  <a:pt x="1674075" y="469"/>
                </a:lnTo>
                <a:lnTo>
                  <a:pt x="1672945" y="0"/>
                </a:lnTo>
                <a:lnTo>
                  <a:pt x="1670316" y="0"/>
                </a:lnTo>
                <a:lnTo>
                  <a:pt x="1669199" y="469"/>
                </a:lnTo>
                <a:lnTo>
                  <a:pt x="1667332" y="2324"/>
                </a:lnTo>
                <a:lnTo>
                  <a:pt x="1666875" y="3454"/>
                </a:lnTo>
                <a:lnTo>
                  <a:pt x="1666875" y="6083"/>
                </a:lnTo>
                <a:lnTo>
                  <a:pt x="1667332" y="7200"/>
                </a:lnTo>
                <a:lnTo>
                  <a:pt x="1669199" y="9067"/>
                </a:lnTo>
                <a:lnTo>
                  <a:pt x="1670316" y="9525"/>
                </a:lnTo>
                <a:lnTo>
                  <a:pt x="1672945" y="9525"/>
                </a:lnTo>
                <a:lnTo>
                  <a:pt x="1674075" y="9067"/>
                </a:lnTo>
                <a:lnTo>
                  <a:pt x="1675930" y="7200"/>
                </a:lnTo>
                <a:lnTo>
                  <a:pt x="1676400" y="6083"/>
                </a:lnTo>
                <a:lnTo>
                  <a:pt x="1676400" y="3454"/>
                </a:lnTo>
                <a:close/>
              </a:path>
              <a:path w="3438525" h="662305">
                <a:moveTo>
                  <a:pt x="1724025" y="655916"/>
                </a:moveTo>
                <a:lnTo>
                  <a:pt x="1723555" y="654799"/>
                </a:lnTo>
                <a:lnTo>
                  <a:pt x="1721700" y="652932"/>
                </a:lnTo>
                <a:lnTo>
                  <a:pt x="1720570" y="652462"/>
                </a:lnTo>
                <a:lnTo>
                  <a:pt x="1717941" y="652462"/>
                </a:lnTo>
                <a:lnTo>
                  <a:pt x="1716824" y="652932"/>
                </a:lnTo>
                <a:lnTo>
                  <a:pt x="1714957" y="654799"/>
                </a:lnTo>
                <a:lnTo>
                  <a:pt x="1714500" y="655916"/>
                </a:lnTo>
                <a:lnTo>
                  <a:pt x="1714500" y="658545"/>
                </a:lnTo>
                <a:lnTo>
                  <a:pt x="1714957" y="659663"/>
                </a:lnTo>
                <a:lnTo>
                  <a:pt x="1716824" y="661530"/>
                </a:lnTo>
                <a:lnTo>
                  <a:pt x="1717941" y="662000"/>
                </a:lnTo>
                <a:lnTo>
                  <a:pt x="1720570" y="662000"/>
                </a:lnTo>
                <a:lnTo>
                  <a:pt x="1721700" y="661530"/>
                </a:lnTo>
                <a:lnTo>
                  <a:pt x="1723555" y="659663"/>
                </a:lnTo>
                <a:lnTo>
                  <a:pt x="1724025" y="658545"/>
                </a:lnTo>
                <a:lnTo>
                  <a:pt x="1724025" y="655916"/>
                </a:lnTo>
                <a:close/>
              </a:path>
              <a:path w="3438525" h="662305">
                <a:moveTo>
                  <a:pt x="1724025" y="3454"/>
                </a:moveTo>
                <a:lnTo>
                  <a:pt x="1723555" y="2324"/>
                </a:lnTo>
                <a:lnTo>
                  <a:pt x="1721700" y="469"/>
                </a:lnTo>
                <a:lnTo>
                  <a:pt x="1720570" y="0"/>
                </a:lnTo>
                <a:lnTo>
                  <a:pt x="1717941" y="0"/>
                </a:lnTo>
                <a:lnTo>
                  <a:pt x="1716824" y="469"/>
                </a:lnTo>
                <a:lnTo>
                  <a:pt x="1714957" y="2324"/>
                </a:lnTo>
                <a:lnTo>
                  <a:pt x="1714500" y="3454"/>
                </a:lnTo>
                <a:lnTo>
                  <a:pt x="1714500" y="6083"/>
                </a:lnTo>
                <a:lnTo>
                  <a:pt x="1714957" y="7200"/>
                </a:lnTo>
                <a:lnTo>
                  <a:pt x="1716824" y="9067"/>
                </a:lnTo>
                <a:lnTo>
                  <a:pt x="1717941" y="9525"/>
                </a:lnTo>
                <a:lnTo>
                  <a:pt x="1720570" y="9525"/>
                </a:lnTo>
                <a:lnTo>
                  <a:pt x="1721700" y="9067"/>
                </a:lnTo>
                <a:lnTo>
                  <a:pt x="1723555" y="7200"/>
                </a:lnTo>
                <a:lnTo>
                  <a:pt x="1724025" y="6083"/>
                </a:lnTo>
                <a:lnTo>
                  <a:pt x="1724025" y="3454"/>
                </a:lnTo>
                <a:close/>
              </a:path>
              <a:path w="3438525" h="662305">
                <a:moveTo>
                  <a:pt x="1771650" y="655916"/>
                </a:moveTo>
                <a:lnTo>
                  <a:pt x="1771180" y="654799"/>
                </a:lnTo>
                <a:lnTo>
                  <a:pt x="1769325" y="652932"/>
                </a:lnTo>
                <a:lnTo>
                  <a:pt x="1768195" y="652462"/>
                </a:lnTo>
                <a:lnTo>
                  <a:pt x="1765566" y="652462"/>
                </a:lnTo>
                <a:lnTo>
                  <a:pt x="1764449" y="652932"/>
                </a:lnTo>
                <a:lnTo>
                  <a:pt x="1762582" y="654799"/>
                </a:lnTo>
                <a:lnTo>
                  <a:pt x="1762125" y="655916"/>
                </a:lnTo>
                <a:lnTo>
                  <a:pt x="1762125" y="658545"/>
                </a:lnTo>
                <a:lnTo>
                  <a:pt x="1762582" y="659663"/>
                </a:lnTo>
                <a:lnTo>
                  <a:pt x="1764449" y="661530"/>
                </a:lnTo>
                <a:lnTo>
                  <a:pt x="1765566" y="662000"/>
                </a:lnTo>
                <a:lnTo>
                  <a:pt x="1768195" y="662000"/>
                </a:lnTo>
                <a:lnTo>
                  <a:pt x="1769325" y="661530"/>
                </a:lnTo>
                <a:lnTo>
                  <a:pt x="1771180" y="659663"/>
                </a:lnTo>
                <a:lnTo>
                  <a:pt x="1771650" y="658545"/>
                </a:lnTo>
                <a:lnTo>
                  <a:pt x="1771650" y="655916"/>
                </a:lnTo>
                <a:close/>
              </a:path>
              <a:path w="3438525" h="662305">
                <a:moveTo>
                  <a:pt x="1771650" y="3454"/>
                </a:moveTo>
                <a:lnTo>
                  <a:pt x="1771180" y="2324"/>
                </a:lnTo>
                <a:lnTo>
                  <a:pt x="1769325" y="469"/>
                </a:lnTo>
                <a:lnTo>
                  <a:pt x="1768195" y="0"/>
                </a:lnTo>
                <a:lnTo>
                  <a:pt x="1765566" y="0"/>
                </a:lnTo>
                <a:lnTo>
                  <a:pt x="1764449" y="469"/>
                </a:lnTo>
                <a:lnTo>
                  <a:pt x="1762582" y="2324"/>
                </a:lnTo>
                <a:lnTo>
                  <a:pt x="1762125" y="3454"/>
                </a:lnTo>
                <a:lnTo>
                  <a:pt x="1762125" y="6083"/>
                </a:lnTo>
                <a:lnTo>
                  <a:pt x="1762582" y="7200"/>
                </a:lnTo>
                <a:lnTo>
                  <a:pt x="1764449" y="9067"/>
                </a:lnTo>
                <a:lnTo>
                  <a:pt x="1765566" y="9525"/>
                </a:lnTo>
                <a:lnTo>
                  <a:pt x="1768195" y="9525"/>
                </a:lnTo>
                <a:lnTo>
                  <a:pt x="1769325" y="9067"/>
                </a:lnTo>
                <a:lnTo>
                  <a:pt x="1771180" y="7200"/>
                </a:lnTo>
                <a:lnTo>
                  <a:pt x="1771650" y="6083"/>
                </a:lnTo>
                <a:lnTo>
                  <a:pt x="1771650" y="3454"/>
                </a:lnTo>
                <a:close/>
              </a:path>
              <a:path w="3438525" h="662305">
                <a:moveTo>
                  <a:pt x="1819275" y="655916"/>
                </a:moveTo>
                <a:lnTo>
                  <a:pt x="1818805" y="654799"/>
                </a:lnTo>
                <a:lnTo>
                  <a:pt x="1816950" y="652932"/>
                </a:lnTo>
                <a:lnTo>
                  <a:pt x="1815820" y="652462"/>
                </a:lnTo>
                <a:lnTo>
                  <a:pt x="1813191" y="652462"/>
                </a:lnTo>
                <a:lnTo>
                  <a:pt x="1812074" y="652932"/>
                </a:lnTo>
                <a:lnTo>
                  <a:pt x="1810207" y="654799"/>
                </a:lnTo>
                <a:lnTo>
                  <a:pt x="1809750" y="655916"/>
                </a:lnTo>
                <a:lnTo>
                  <a:pt x="1809750" y="658545"/>
                </a:lnTo>
                <a:lnTo>
                  <a:pt x="1810207" y="659663"/>
                </a:lnTo>
                <a:lnTo>
                  <a:pt x="1812074" y="661530"/>
                </a:lnTo>
                <a:lnTo>
                  <a:pt x="1813191" y="662000"/>
                </a:lnTo>
                <a:lnTo>
                  <a:pt x="1815820" y="662000"/>
                </a:lnTo>
                <a:lnTo>
                  <a:pt x="1816950" y="661530"/>
                </a:lnTo>
                <a:lnTo>
                  <a:pt x="1818805" y="659663"/>
                </a:lnTo>
                <a:lnTo>
                  <a:pt x="1819275" y="658545"/>
                </a:lnTo>
                <a:lnTo>
                  <a:pt x="1819275" y="655916"/>
                </a:lnTo>
                <a:close/>
              </a:path>
              <a:path w="3438525" h="662305">
                <a:moveTo>
                  <a:pt x="1819275" y="3454"/>
                </a:moveTo>
                <a:lnTo>
                  <a:pt x="1818805" y="2324"/>
                </a:lnTo>
                <a:lnTo>
                  <a:pt x="1816950" y="469"/>
                </a:lnTo>
                <a:lnTo>
                  <a:pt x="1815820" y="0"/>
                </a:lnTo>
                <a:lnTo>
                  <a:pt x="1813191" y="0"/>
                </a:lnTo>
                <a:lnTo>
                  <a:pt x="1812074" y="469"/>
                </a:lnTo>
                <a:lnTo>
                  <a:pt x="1810207" y="2324"/>
                </a:lnTo>
                <a:lnTo>
                  <a:pt x="1809750" y="3454"/>
                </a:lnTo>
                <a:lnTo>
                  <a:pt x="1809750" y="6083"/>
                </a:lnTo>
                <a:lnTo>
                  <a:pt x="1810207" y="7200"/>
                </a:lnTo>
                <a:lnTo>
                  <a:pt x="1812074" y="9067"/>
                </a:lnTo>
                <a:lnTo>
                  <a:pt x="1813191" y="9525"/>
                </a:lnTo>
                <a:lnTo>
                  <a:pt x="1815820" y="9525"/>
                </a:lnTo>
                <a:lnTo>
                  <a:pt x="1816950" y="9067"/>
                </a:lnTo>
                <a:lnTo>
                  <a:pt x="1818805" y="7200"/>
                </a:lnTo>
                <a:lnTo>
                  <a:pt x="1819275" y="6083"/>
                </a:lnTo>
                <a:lnTo>
                  <a:pt x="1819275" y="3454"/>
                </a:lnTo>
                <a:close/>
              </a:path>
              <a:path w="3438525" h="662305">
                <a:moveTo>
                  <a:pt x="1866900" y="655916"/>
                </a:moveTo>
                <a:lnTo>
                  <a:pt x="1866430" y="654799"/>
                </a:lnTo>
                <a:lnTo>
                  <a:pt x="1864575" y="652932"/>
                </a:lnTo>
                <a:lnTo>
                  <a:pt x="1863445" y="652462"/>
                </a:lnTo>
                <a:lnTo>
                  <a:pt x="1860816" y="652462"/>
                </a:lnTo>
                <a:lnTo>
                  <a:pt x="1859699" y="652932"/>
                </a:lnTo>
                <a:lnTo>
                  <a:pt x="1857832" y="654799"/>
                </a:lnTo>
                <a:lnTo>
                  <a:pt x="1857375" y="655916"/>
                </a:lnTo>
                <a:lnTo>
                  <a:pt x="1857375" y="658545"/>
                </a:lnTo>
                <a:lnTo>
                  <a:pt x="1857832" y="659663"/>
                </a:lnTo>
                <a:lnTo>
                  <a:pt x="1859699" y="661530"/>
                </a:lnTo>
                <a:lnTo>
                  <a:pt x="1860816" y="662000"/>
                </a:lnTo>
                <a:lnTo>
                  <a:pt x="1863445" y="662000"/>
                </a:lnTo>
                <a:lnTo>
                  <a:pt x="1864575" y="661530"/>
                </a:lnTo>
                <a:lnTo>
                  <a:pt x="1866430" y="659663"/>
                </a:lnTo>
                <a:lnTo>
                  <a:pt x="1866900" y="658545"/>
                </a:lnTo>
                <a:lnTo>
                  <a:pt x="1866900" y="655916"/>
                </a:lnTo>
                <a:close/>
              </a:path>
              <a:path w="3438525" h="662305">
                <a:moveTo>
                  <a:pt x="1866900" y="3454"/>
                </a:moveTo>
                <a:lnTo>
                  <a:pt x="1866430" y="2324"/>
                </a:lnTo>
                <a:lnTo>
                  <a:pt x="1864575" y="469"/>
                </a:lnTo>
                <a:lnTo>
                  <a:pt x="1863445" y="0"/>
                </a:lnTo>
                <a:lnTo>
                  <a:pt x="1860816" y="0"/>
                </a:lnTo>
                <a:lnTo>
                  <a:pt x="1859699" y="469"/>
                </a:lnTo>
                <a:lnTo>
                  <a:pt x="1857832" y="2324"/>
                </a:lnTo>
                <a:lnTo>
                  <a:pt x="1857375" y="3454"/>
                </a:lnTo>
                <a:lnTo>
                  <a:pt x="1857375" y="6083"/>
                </a:lnTo>
                <a:lnTo>
                  <a:pt x="1857832" y="7200"/>
                </a:lnTo>
                <a:lnTo>
                  <a:pt x="1859699" y="9067"/>
                </a:lnTo>
                <a:lnTo>
                  <a:pt x="1860816" y="9525"/>
                </a:lnTo>
                <a:lnTo>
                  <a:pt x="1863445" y="9525"/>
                </a:lnTo>
                <a:lnTo>
                  <a:pt x="1864575" y="9067"/>
                </a:lnTo>
                <a:lnTo>
                  <a:pt x="1866430" y="7200"/>
                </a:lnTo>
                <a:lnTo>
                  <a:pt x="1866900" y="6083"/>
                </a:lnTo>
                <a:lnTo>
                  <a:pt x="1866900" y="3454"/>
                </a:lnTo>
                <a:close/>
              </a:path>
              <a:path w="3438525" h="662305">
                <a:moveTo>
                  <a:pt x="1914525" y="655916"/>
                </a:moveTo>
                <a:lnTo>
                  <a:pt x="1914055" y="654799"/>
                </a:lnTo>
                <a:lnTo>
                  <a:pt x="1912200" y="652932"/>
                </a:lnTo>
                <a:lnTo>
                  <a:pt x="1911070" y="652462"/>
                </a:lnTo>
                <a:lnTo>
                  <a:pt x="1908441" y="652462"/>
                </a:lnTo>
                <a:lnTo>
                  <a:pt x="1907324" y="652932"/>
                </a:lnTo>
                <a:lnTo>
                  <a:pt x="1905457" y="654799"/>
                </a:lnTo>
                <a:lnTo>
                  <a:pt x="1905000" y="655916"/>
                </a:lnTo>
                <a:lnTo>
                  <a:pt x="1905000" y="658545"/>
                </a:lnTo>
                <a:lnTo>
                  <a:pt x="1905457" y="659663"/>
                </a:lnTo>
                <a:lnTo>
                  <a:pt x="1907324" y="661530"/>
                </a:lnTo>
                <a:lnTo>
                  <a:pt x="1908441" y="662000"/>
                </a:lnTo>
                <a:lnTo>
                  <a:pt x="1911070" y="662000"/>
                </a:lnTo>
                <a:lnTo>
                  <a:pt x="1912200" y="661530"/>
                </a:lnTo>
                <a:lnTo>
                  <a:pt x="1914055" y="659663"/>
                </a:lnTo>
                <a:lnTo>
                  <a:pt x="1914525" y="658545"/>
                </a:lnTo>
                <a:lnTo>
                  <a:pt x="1914525" y="655916"/>
                </a:lnTo>
                <a:close/>
              </a:path>
              <a:path w="3438525" h="662305">
                <a:moveTo>
                  <a:pt x="1914525" y="3454"/>
                </a:moveTo>
                <a:lnTo>
                  <a:pt x="1914055" y="2324"/>
                </a:lnTo>
                <a:lnTo>
                  <a:pt x="1912200" y="469"/>
                </a:lnTo>
                <a:lnTo>
                  <a:pt x="1911070" y="0"/>
                </a:lnTo>
                <a:lnTo>
                  <a:pt x="1908441" y="0"/>
                </a:lnTo>
                <a:lnTo>
                  <a:pt x="1907324" y="469"/>
                </a:lnTo>
                <a:lnTo>
                  <a:pt x="1905457" y="2324"/>
                </a:lnTo>
                <a:lnTo>
                  <a:pt x="1905000" y="3454"/>
                </a:lnTo>
                <a:lnTo>
                  <a:pt x="1905000" y="6083"/>
                </a:lnTo>
                <a:lnTo>
                  <a:pt x="1905457" y="7200"/>
                </a:lnTo>
                <a:lnTo>
                  <a:pt x="1907324" y="9067"/>
                </a:lnTo>
                <a:lnTo>
                  <a:pt x="1908441" y="9525"/>
                </a:lnTo>
                <a:lnTo>
                  <a:pt x="1911070" y="9525"/>
                </a:lnTo>
                <a:lnTo>
                  <a:pt x="1912200" y="9067"/>
                </a:lnTo>
                <a:lnTo>
                  <a:pt x="1914055" y="7200"/>
                </a:lnTo>
                <a:lnTo>
                  <a:pt x="1914525" y="6083"/>
                </a:lnTo>
                <a:lnTo>
                  <a:pt x="1914525" y="3454"/>
                </a:lnTo>
                <a:close/>
              </a:path>
              <a:path w="3438525" h="662305">
                <a:moveTo>
                  <a:pt x="1962150" y="655916"/>
                </a:moveTo>
                <a:lnTo>
                  <a:pt x="1961680" y="654799"/>
                </a:lnTo>
                <a:lnTo>
                  <a:pt x="1959825" y="652932"/>
                </a:lnTo>
                <a:lnTo>
                  <a:pt x="1958695" y="652462"/>
                </a:lnTo>
                <a:lnTo>
                  <a:pt x="1956066" y="652462"/>
                </a:lnTo>
                <a:lnTo>
                  <a:pt x="1954949" y="652932"/>
                </a:lnTo>
                <a:lnTo>
                  <a:pt x="1953082" y="654799"/>
                </a:lnTo>
                <a:lnTo>
                  <a:pt x="1952625" y="655916"/>
                </a:lnTo>
                <a:lnTo>
                  <a:pt x="1952625" y="658545"/>
                </a:lnTo>
                <a:lnTo>
                  <a:pt x="1953082" y="659663"/>
                </a:lnTo>
                <a:lnTo>
                  <a:pt x="1954949" y="661530"/>
                </a:lnTo>
                <a:lnTo>
                  <a:pt x="1956066" y="662000"/>
                </a:lnTo>
                <a:lnTo>
                  <a:pt x="1958695" y="662000"/>
                </a:lnTo>
                <a:lnTo>
                  <a:pt x="1959825" y="661530"/>
                </a:lnTo>
                <a:lnTo>
                  <a:pt x="1961680" y="659663"/>
                </a:lnTo>
                <a:lnTo>
                  <a:pt x="1962150" y="658545"/>
                </a:lnTo>
                <a:lnTo>
                  <a:pt x="1962150" y="655916"/>
                </a:lnTo>
                <a:close/>
              </a:path>
              <a:path w="3438525" h="662305">
                <a:moveTo>
                  <a:pt x="1962150" y="3454"/>
                </a:moveTo>
                <a:lnTo>
                  <a:pt x="1961680" y="2324"/>
                </a:lnTo>
                <a:lnTo>
                  <a:pt x="1959825" y="469"/>
                </a:lnTo>
                <a:lnTo>
                  <a:pt x="1958695" y="0"/>
                </a:lnTo>
                <a:lnTo>
                  <a:pt x="1956066" y="0"/>
                </a:lnTo>
                <a:lnTo>
                  <a:pt x="1954949" y="469"/>
                </a:lnTo>
                <a:lnTo>
                  <a:pt x="1953082" y="2324"/>
                </a:lnTo>
                <a:lnTo>
                  <a:pt x="1952625" y="3454"/>
                </a:lnTo>
                <a:lnTo>
                  <a:pt x="1952625" y="6083"/>
                </a:lnTo>
                <a:lnTo>
                  <a:pt x="1953082" y="7200"/>
                </a:lnTo>
                <a:lnTo>
                  <a:pt x="1954949" y="9067"/>
                </a:lnTo>
                <a:lnTo>
                  <a:pt x="1956066" y="9525"/>
                </a:lnTo>
                <a:lnTo>
                  <a:pt x="1958695" y="9525"/>
                </a:lnTo>
                <a:lnTo>
                  <a:pt x="1959825" y="9067"/>
                </a:lnTo>
                <a:lnTo>
                  <a:pt x="1961680" y="7200"/>
                </a:lnTo>
                <a:lnTo>
                  <a:pt x="1962150" y="6083"/>
                </a:lnTo>
                <a:lnTo>
                  <a:pt x="1962150" y="3454"/>
                </a:lnTo>
                <a:close/>
              </a:path>
              <a:path w="3438525" h="662305">
                <a:moveTo>
                  <a:pt x="2009775" y="655916"/>
                </a:moveTo>
                <a:lnTo>
                  <a:pt x="2009305" y="654799"/>
                </a:lnTo>
                <a:lnTo>
                  <a:pt x="2007450" y="652932"/>
                </a:lnTo>
                <a:lnTo>
                  <a:pt x="2006320" y="652462"/>
                </a:lnTo>
                <a:lnTo>
                  <a:pt x="2003691" y="652462"/>
                </a:lnTo>
                <a:lnTo>
                  <a:pt x="2002574" y="652932"/>
                </a:lnTo>
                <a:lnTo>
                  <a:pt x="2000707" y="654799"/>
                </a:lnTo>
                <a:lnTo>
                  <a:pt x="2000250" y="655916"/>
                </a:lnTo>
                <a:lnTo>
                  <a:pt x="2000250" y="658545"/>
                </a:lnTo>
                <a:lnTo>
                  <a:pt x="2000707" y="659663"/>
                </a:lnTo>
                <a:lnTo>
                  <a:pt x="2002574" y="661530"/>
                </a:lnTo>
                <a:lnTo>
                  <a:pt x="2003691" y="662000"/>
                </a:lnTo>
                <a:lnTo>
                  <a:pt x="2006320" y="662000"/>
                </a:lnTo>
                <a:lnTo>
                  <a:pt x="2007450" y="661530"/>
                </a:lnTo>
                <a:lnTo>
                  <a:pt x="2009305" y="659663"/>
                </a:lnTo>
                <a:lnTo>
                  <a:pt x="2009775" y="658545"/>
                </a:lnTo>
                <a:lnTo>
                  <a:pt x="2009775" y="655916"/>
                </a:lnTo>
                <a:close/>
              </a:path>
              <a:path w="3438525" h="662305">
                <a:moveTo>
                  <a:pt x="2009775" y="3454"/>
                </a:moveTo>
                <a:lnTo>
                  <a:pt x="2009305" y="2324"/>
                </a:lnTo>
                <a:lnTo>
                  <a:pt x="2007450" y="469"/>
                </a:lnTo>
                <a:lnTo>
                  <a:pt x="2006320" y="0"/>
                </a:lnTo>
                <a:lnTo>
                  <a:pt x="2003691" y="0"/>
                </a:lnTo>
                <a:lnTo>
                  <a:pt x="2002574" y="469"/>
                </a:lnTo>
                <a:lnTo>
                  <a:pt x="2000707" y="2324"/>
                </a:lnTo>
                <a:lnTo>
                  <a:pt x="2000250" y="3454"/>
                </a:lnTo>
                <a:lnTo>
                  <a:pt x="2000250" y="6083"/>
                </a:lnTo>
                <a:lnTo>
                  <a:pt x="2000707" y="7200"/>
                </a:lnTo>
                <a:lnTo>
                  <a:pt x="2002574" y="9067"/>
                </a:lnTo>
                <a:lnTo>
                  <a:pt x="2003691" y="9525"/>
                </a:lnTo>
                <a:lnTo>
                  <a:pt x="2006320" y="9525"/>
                </a:lnTo>
                <a:lnTo>
                  <a:pt x="2007450" y="9067"/>
                </a:lnTo>
                <a:lnTo>
                  <a:pt x="2009305" y="7200"/>
                </a:lnTo>
                <a:lnTo>
                  <a:pt x="2009775" y="6083"/>
                </a:lnTo>
                <a:lnTo>
                  <a:pt x="2009775" y="3454"/>
                </a:lnTo>
                <a:close/>
              </a:path>
              <a:path w="3438525" h="662305">
                <a:moveTo>
                  <a:pt x="2057400" y="655916"/>
                </a:moveTo>
                <a:lnTo>
                  <a:pt x="2056930" y="654799"/>
                </a:lnTo>
                <a:lnTo>
                  <a:pt x="2055075" y="652932"/>
                </a:lnTo>
                <a:lnTo>
                  <a:pt x="2053945" y="652462"/>
                </a:lnTo>
                <a:lnTo>
                  <a:pt x="2051316" y="652462"/>
                </a:lnTo>
                <a:lnTo>
                  <a:pt x="2050199" y="652932"/>
                </a:lnTo>
                <a:lnTo>
                  <a:pt x="2048332" y="654799"/>
                </a:lnTo>
                <a:lnTo>
                  <a:pt x="2047875" y="655916"/>
                </a:lnTo>
                <a:lnTo>
                  <a:pt x="2047875" y="658545"/>
                </a:lnTo>
                <a:lnTo>
                  <a:pt x="2048332" y="659663"/>
                </a:lnTo>
                <a:lnTo>
                  <a:pt x="2050199" y="661530"/>
                </a:lnTo>
                <a:lnTo>
                  <a:pt x="2051316" y="662000"/>
                </a:lnTo>
                <a:lnTo>
                  <a:pt x="2053945" y="662000"/>
                </a:lnTo>
                <a:lnTo>
                  <a:pt x="2055075" y="661530"/>
                </a:lnTo>
                <a:lnTo>
                  <a:pt x="2056930" y="659663"/>
                </a:lnTo>
                <a:lnTo>
                  <a:pt x="2057400" y="658545"/>
                </a:lnTo>
                <a:lnTo>
                  <a:pt x="2057400" y="655916"/>
                </a:lnTo>
                <a:close/>
              </a:path>
              <a:path w="3438525" h="662305">
                <a:moveTo>
                  <a:pt x="2057400" y="3454"/>
                </a:moveTo>
                <a:lnTo>
                  <a:pt x="2056930" y="2324"/>
                </a:lnTo>
                <a:lnTo>
                  <a:pt x="2055075" y="469"/>
                </a:lnTo>
                <a:lnTo>
                  <a:pt x="2053945" y="0"/>
                </a:lnTo>
                <a:lnTo>
                  <a:pt x="2051316" y="0"/>
                </a:lnTo>
                <a:lnTo>
                  <a:pt x="2050199" y="469"/>
                </a:lnTo>
                <a:lnTo>
                  <a:pt x="2048332" y="2324"/>
                </a:lnTo>
                <a:lnTo>
                  <a:pt x="2047875" y="3454"/>
                </a:lnTo>
                <a:lnTo>
                  <a:pt x="2047875" y="6083"/>
                </a:lnTo>
                <a:lnTo>
                  <a:pt x="2048332" y="7200"/>
                </a:lnTo>
                <a:lnTo>
                  <a:pt x="2050199" y="9067"/>
                </a:lnTo>
                <a:lnTo>
                  <a:pt x="2051316" y="9525"/>
                </a:lnTo>
                <a:lnTo>
                  <a:pt x="2053945" y="9525"/>
                </a:lnTo>
                <a:lnTo>
                  <a:pt x="2055075" y="9067"/>
                </a:lnTo>
                <a:lnTo>
                  <a:pt x="2056930" y="7200"/>
                </a:lnTo>
                <a:lnTo>
                  <a:pt x="2057400" y="6083"/>
                </a:lnTo>
                <a:lnTo>
                  <a:pt x="2057400" y="3454"/>
                </a:lnTo>
                <a:close/>
              </a:path>
              <a:path w="3438525" h="662305">
                <a:moveTo>
                  <a:pt x="2105025" y="655916"/>
                </a:moveTo>
                <a:lnTo>
                  <a:pt x="2104555" y="654799"/>
                </a:lnTo>
                <a:lnTo>
                  <a:pt x="2102700" y="652932"/>
                </a:lnTo>
                <a:lnTo>
                  <a:pt x="2101570" y="652462"/>
                </a:lnTo>
                <a:lnTo>
                  <a:pt x="2098941" y="652462"/>
                </a:lnTo>
                <a:lnTo>
                  <a:pt x="2097824" y="652932"/>
                </a:lnTo>
                <a:lnTo>
                  <a:pt x="2095957" y="654799"/>
                </a:lnTo>
                <a:lnTo>
                  <a:pt x="2095500" y="655916"/>
                </a:lnTo>
                <a:lnTo>
                  <a:pt x="2095500" y="658545"/>
                </a:lnTo>
                <a:lnTo>
                  <a:pt x="2095957" y="659663"/>
                </a:lnTo>
                <a:lnTo>
                  <a:pt x="2097824" y="661530"/>
                </a:lnTo>
                <a:lnTo>
                  <a:pt x="2098941" y="662000"/>
                </a:lnTo>
                <a:lnTo>
                  <a:pt x="2101570" y="662000"/>
                </a:lnTo>
                <a:lnTo>
                  <a:pt x="2102700" y="661530"/>
                </a:lnTo>
                <a:lnTo>
                  <a:pt x="2104555" y="659663"/>
                </a:lnTo>
                <a:lnTo>
                  <a:pt x="2105025" y="658545"/>
                </a:lnTo>
                <a:lnTo>
                  <a:pt x="2105025" y="655916"/>
                </a:lnTo>
                <a:close/>
              </a:path>
              <a:path w="3438525" h="662305">
                <a:moveTo>
                  <a:pt x="2105025" y="3454"/>
                </a:moveTo>
                <a:lnTo>
                  <a:pt x="2104555" y="2324"/>
                </a:lnTo>
                <a:lnTo>
                  <a:pt x="2102700" y="469"/>
                </a:lnTo>
                <a:lnTo>
                  <a:pt x="2101570" y="0"/>
                </a:lnTo>
                <a:lnTo>
                  <a:pt x="2098941" y="0"/>
                </a:lnTo>
                <a:lnTo>
                  <a:pt x="2097824" y="469"/>
                </a:lnTo>
                <a:lnTo>
                  <a:pt x="2095957" y="2324"/>
                </a:lnTo>
                <a:lnTo>
                  <a:pt x="2095500" y="3454"/>
                </a:lnTo>
                <a:lnTo>
                  <a:pt x="2095500" y="6083"/>
                </a:lnTo>
                <a:lnTo>
                  <a:pt x="2095957" y="7200"/>
                </a:lnTo>
                <a:lnTo>
                  <a:pt x="2097824" y="9067"/>
                </a:lnTo>
                <a:lnTo>
                  <a:pt x="2098941" y="9525"/>
                </a:lnTo>
                <a:lnTo>
                  <a:pt x="2101570" y="9525"/>
                </a:lnTo>
                <a:lnTo>
                  <a:pt x="2102700" y="9067"/>
                </a:lnTo>
                <a:lnTo>
                  <a:pt x="2104555" y="7200"/>
                </a:lnTo>
                <a:lnTo>
                  <a:pt x="2105025" y="6083"/>
                </a:lnTo>
                <a:lnTo>
                  <a:pt x="2105025" y="3454"/>
                </a:lnTo>
                <a:close/>
              </a:path>
              <a:path w="3438525" h="662305">
                <a:moveTo>
                  <a:pt x="2152650" y="655916"/>
                </a:moveTo>
                <a:lnTo>
                  <a:pt x="2152180" y="654799"/>
                </a:lnTo>
                <a:lnTo>
                  <a:pt x="2150326" y="652932"/>
                </a:lnTo>
                <a:lnTo>
                  <a:pt x="2149195" y="652462"/>
                </a:lnTo>
                <a:lnTo>
                  <a:pt x="2146566" y="652462"/>
                </a:lnTo>
                <a:lnTo>
                  <a:pt x="2145449" y="652932"/>
                </a:lnTo>
                <a:lnTo>
                  <a:pt x="2143582" y="654799"/>
                </a:lnTo>
                <a:lnTo>
                  <a:pt x="2143125" y="655916"/>
                </a:lnTo>
                <a:lnTo>
                  <a:pt x="2143125" y="658545"/>
                </a:lnTo>
                <a:lnTo>
                  <a:pt x="2143582" y="659663"/>
                </a:lnTo>
                <a:lnTo>
                  <a:pt x="2145449" y="661530"/>
                </a:lnTo>
                <a:lnTo>
                  <a:pt x="2146566" y="662000"/>
                </a:lnTo>
                <a:lnTo>
                  <a:pt x="2149195" y="662000"/>
                </a:lnTo>
                <a:lnTo>
                  <a:pt x="2150326" y="661530"/>
                </a:lnTo>
                <a:lnTo>
                  <a:pt x="2152180" y="659663"/>
                </a:lnTo>
                <a:lnTo>
                  <a:pt x="2152650" y="658545"/>
                </a:lnTo>
                <a:lnTo>
                  <a:pt x="2152650" y="655916"/>
                </a:lnTo>
                <a:close/>
              </a:path>
              <a:path w="3438525" h="662305">
                <a:moveTo>
                  <a:pt x="2152650" y="3454"/>
                </a:moveTo>
                <a:lnTo>
                  <a:pt x="2152180" y="2324"/>
                </a:lnTo>
                <a:lnTo>
                  <a:pt x="2150326" y="469"/>
                </a:lnTo>
                <a:lnTo>
                  <a:pt x="2149195" y="0"/>
                </a:lnTo>
                <a:lnTo>
                  <a:pt x="2146566" y="0"/>
                </a:lnTo>
                <a:lnTo>
                  <a:pt x="2145449" y="469"/>
                </a:lnTo>
                <a:lnTo>
                  <a:pt x="2143582" y="2324"/>
                </a:lnTo>
                <a:lnTo>
                  <a:pt x="2143125" y="3454"/>
                </a:lnTo>
                <a:lnTo>
                  <a:pt x="2143125" y="6083"/>
                </a:lnTo>
                <a:lnTo>
                  <a:pt x="2143582" y="7200"/>
                </a:lnTo>
                <a:lnTo>
                  <a:pt x="2145449" y="9067"/>
                </a:lnTo>
                <a:lnTo>
                  <a:pt x="2146566" y="9525"/>
                </a:lnTo>
                <a:lnTo>
                  <a:pt x="2149195" y="9525"/>
                </a:lnTo>
                <a:lnTo>
                  <a:pt x="2150326" y="9067"/>
                </a:lnTo>
                <a:lnTo>
                  <a:pt x="2152180" y="7200"/>
                </a:lnTo>
                <a:lnTo>
                  <a:pt x="2152650" y="6083"/>
                </a:lnTo>
                <a:lnTo>
                  <a:pt x="2152650" y="3454"/>
                </a:lnTo>
                <a:close/>
              </a:path>
              <a:path w="3438525" h="662305">
                <a:moveTo>
                  <a:pt x="2200275" y="655916"/>
                </a:moveTo>
                <a:lnTo>
                  <a:pt x="2199805" y="654799"/>
                </a:lnTo>
                <a:lnTo>
                  <a:pt x="2197951" y="652932"/>
                </a:lnTo>
                <a:lnTo>
                  <a:pt x="2196820" y="652462"/>
                </a:lnTo>
                <a:lnTo>
                  <a:pt x="2194191" y="652462"/>
                </a:lnTo>
                <a:lnTo>
                  <a:pt x="2193074" y="652932"/>
                </a:lnTo>
                <a:lnTo>
                  <a:pt x="2191207" y="654799"/>
                </a:lnTo>
                <a:lnTo>
                  <a:pt x="2190750" y="655916"/>
                </a:lnTo>
                <a:lnTo>
                  <a:pt x="2190750" y="658545"/>
                </a:lnTo>
                <a:lnTo>
                  <a:pt x="2191207" y="659663"/>
                </a:lnTo>
                <a:lnTo>
                  <a:pt x="2193074" y="661530"/>
                </a:lnTo>
                <a:lnTo>
                  <a:pt x="2194191" y="662000"/>
                </a:lnTo>
                <a:lnTo>
                  <a:pt x="2196820" y="662000"/>
                </a:lnTo>
                <a:lnTo>
                  <a:pt x="2197951" y="661530"/>
                </a:lnTo>
                <a:lnTo>
                  <a:pt x="2199805" y="659663"/>
                </a:lnTo>
                <a:lnTo>
                  <a:pt x="2200275" y="658545"/>
                </a:lnTo>
                <a:lnTo>
                  <a:pt x="2200275" y="655916"/>
                </a:lnTo>
                <a:close/>
              </a:path>
              <a:path w="3438525" h="662305">
                <a:moveTo>
                  <a:pt x="2200275" y="3454"/>
                </a:moveTo>
                <a:lnTo>
                  <a:pt x="2199805" y="2324"/>
                </a:lnTo>
                <a:lnTo>
                  <a:pt x="2197951" y="469"/>
                </a:lnTo>
                <a:lnTo>
                  <a:pt x="2196820" y="0"/>
                </a:lnTo>
                <a:lnTo>
                  <a:pt x="2194191" y="0"/>
                </a:lnTo>
                <a:lnTo>
                  <a:pt x="2193074" y="469"/>
                </a:lnTo>
                <a:lnTo>
                  <a:pt x="2191207" y="2324"/>
                </a:lnTo>
                <a:lnTo>
                  <a:pt x="2190750" y="3454"/>
                </a:lnTo>
                <a:lnTo>
                  <a:pt x="2190750" y="6083"/>
                </a:lnTo>
                <a:lnTo>
                  <a:pt x="2191207" y="7200"/>
                </a:lnTo>
                <a:lnTo>
                  <a:pt x="2193074" y="9067"/>
                </a:lnTo>
                <a:lnTo>
                  <a:pt x="2194191" y="9525"/>
                </a:lnTo>
                <a:lnTo>
                  <a:pt x="2196820" y="9525"/>
                </a:lnTo>
                <a:lnTo>
                  <a:pt x="2197951" y="9067"/>
                </a:lnTo>
                <a:lnTo>
                  <a:pt x="2199805" y="7200"/>
                </a:lnTo>
                <a:lnTo>
                  <a:pt x="2200275" y="6083"/>
                </a:lnTo>
                <a:lnTo>
                  <a:pt x="2200275" y="3454"/>
                </a:lnTo>
                <a:close/>
              </a:path>
              <a:path w="3438525" h="662305">
                <a:moveTo>
                  <a:pt x="2247900" y="655916"/>
                </a:moveTo>
                <a:lnTo>
                  <a:pt x="2247430" y="654799"/>
                </a:lnTo>
                <a:lnTo>
                  <a:pt x="2245576" y="652932"/>
                </a:lnTo>
                <a:lnTo>
                  <a:pt x="2244445" y="652462"/>
                </a:lnTo>
                <a:lnTo>
                  <a:pt x="2241816" y="652462"/>
                </a:lnTo>
                <a:lnTo>
                  <a:pt x="2240699" y="652932"/>
                </a:lnTo>
                <a:lnTo>
                  <a:pt x="2238832" y="654799"/>
                </a:lnTo>
                <a:lnTo>
                  <a:pt x="2238375" y="655916"/>
                </a:lnTo>
                <a:lnTo>
                  <a:pt x="2238375" y="658545"/>
                </a:lnTo>
                <a:lnTo>
                  <a:pt x="2238832" y="659663"/>
                </a:lnTo>
                <a:lnTo>
                  <a:pt x="2240699" y="661530"/>
                </a:lnTo>
                <a:lnTo>
                  <a:pt x="2241816" y="662000"/>
                </a:lnTo>
                <a:lnTo>
                  <a:pt x="2244445" y="662000"/>
                </a:lnTo>
                <a:lnTo>
                  <a:pt x="2245576" y="661530"/>
                </a:lnTo>
                <a:lnTo>
                  <a:pt x="2247430" y="659663"/>
                </a:lnTo>
                <a:lnTo>
                  <a:pt x="2247900" y="658545"/>
                </a:lnTo>
                <a:lnTo>
                  <a:pt x="2247900" y="655916"/>
                </a:lnTo>
                <a:close/>
              </a:path>
              <a:path w="3438525" h="662305">
                <a:moveTo>
                  <a:pt x="2247900" y="3454"/>
                </a:moveTo>
                <a:lnTo>
                  <a:pt x="2247430" y="2324"/>
                </a:lnTo>
                <a:lnTo>
                  <a:pt x="2245576" y="469"/>
                </a:lnTo>
                <a:lnTo>
                  <a:pt x="2244445" y="0"/>
                </a:lnTo>
                <a:lnTo>
                  <a:pt x="2241816" y="0"/>
                </a:lnTo>
                <a:lnTo>
                  <a:pt x="2240699" y="469"/>
                </a:lnTo>
                <a:lnTo>
                  <a:pt x="2238832" y="2324"/>
                </a:lnTo>
                <a:lnTo>
                  <a:pt x="2238375" y="3454"/>
                </a:lnTo>
                <a:lnTo>
                  <a:pt x="2238375" y="6083"/>
                </a:lnTo>
                <a:lnTo>
                  <a:pt x="2238832" y="7200"/>
                </a:lnTo>
                <a:lnTo>
                  <a:pt x="2240699" y="9067"/>
                </a:lnTo>
                <a:lnTo>
                  <a:pt x="2241816" y="9525"/>
                </a:lnTo>
                <a:lnTo>
                  <a:pt x="2244445" y="9525"/>
                </a:lnTo>
                <a:lnTo>
                  <a:pt x="2245576" y="9067"/>
                </a:lnTo>
                <a:lnTo>
                  <a:pt x="2247430" y="7200"/>
                </a:lnTo>
                <a:lnTo>
                  <a:pt x="2247900" y="6083"/>
                </a:lnTo>
                <a:lnTo>
                  <a:pt x="2247900" y="3454"/>
                </a:lnTo>
                <a:close/>
              </a:path>
              <a:path w="3438525" h="662305">
                <a:moveTo>
                  <a:pt x="2295525" y="655916"/>
                </a:moveTo>
                <a:lnTo>
                  <a:pt x="2295055" y="654799"/>
                </a:lnTo>
                <a:lnTo>
                  <a:pt x="2293201" y="652932"/>
                </a:lnTo>
                <a:lnTo>
                  <a:pt x="2292070" y="652462"/>
                </a:lnTo>
                <a:lnTo>
                  <a:pt x="2289441" y="652462"/>
                </a:lnTo>
                <a:lnTo>
                  <a:pt x="2288324" y="652932"/>
                </a:lnTo>
                <a:lnTo>
                  <a:pt x="2286457" y="654799"/>
                </a:lnTo>
                <a:lnTo>
                  <a:pt x="2286000" y="655916"/>
                </a:lnTo>
                <a:lnTo>
                  <a:pt x="2286000" y="658545"/>
                </a:lnTo>
                <a:lnTo>
                  <a:pt x="2286457" y="659663"/>
                </a:lnTo>
                <a:lnTo>
                  <a:pt x="2288324" y="661530"/>
                </a:lnTo>
                <a:lnTo>
                  <a:pt x="2289441" y="662000"/>
                </a:lnTo>
                <a:lnTo>
                  <a:pt x="2292070" y="662000"/>
                </a:lnTo>
                <a:lnTo>
                  <a:pt x="2293201" y="661530"/>
                </a:lnTo>
                <a:lnTo>
                  <a:pt x="2295055" y="659663"/>
                </a:lnTo>
                <a:lnTo>
                  <a:pt x="2295525" y="658545"/>
                </a:lnTo>
                <a:lnTo>
                  <a:pt x="2295525" y="655916"/>
                </a:lnTo>
                <a:close/>
              </a:path>
              <a:path w="3438525" h="662305">
                <a:moveTo>
                  <a:pt x="2295525" y="3454"/>
                </a:moveTo>
                <a:lnTo>
                  <a:pt x="2295055" y="2324"/>
                </a:lnTo>
                <a:lnTo>
                  <a:pt x="2293201" y="469"/>
                </a:lnTo>
                <a:lnTo>
                  <a:pt x="2292070" y="0"/>
                </a:lnTo>
                <a:lnTo>
                  <a:pt x="2289441" y="0"/>
                </a:lnTo>
                <a:lnTo>
                  <a:pt x="2288324" y="469"/>
                </a:lnTo>
                <a:lnTo>
                  <a:pt x="2286457" y="2324"/>
                </a:lnTo>
                <a:lnTo>
                  <a:pt x="2286000" y="3454"/>
                </a:lnTo>
                <a:lnTo>
                  <a:pt x="2286000" y="6083"/>
                </a:lnTo>
                <a:lnTo>
                  <a:pt x="2286457" y="7200"/>
                </a:lnTo>
                <a:lnTo>
                  <a:pt x="2288324" y="9067"/>
                </a:lnTo>
                <a:lnTo>
                  <a:pt x="2289441" y="9525"/>
                </a:lnTo>
                <a:lnTo>
                  <a:pt x="2292070" y="9525"/>
                </a:lnTo>
                <a:lnTo>
                  <a:pt x="2293201" y="9067"/>
                </a:lnTo>
                <a:lnTo>
                  <a:pt x="2295055" y="7200"/>
                </a:lnTo>
                <a:lnTo>
                  <a:pt x="2295525" y="6083"/>
                </a:lnTo>
                <a:lnTo>
                  <a:pt x="2295525" y="3454"/>
                </a:lnTo>
                <a:close/>
              </a:path>
              <a:path w="3438525" h="662305">
                <a:moveTo>
                  <a:pt x="2343150" y="655916"/>
                </a:moveTo>
                <a:lnTo>
                  <a:pt x="2342680" y="654799"/>
                </a:lnTo>
                <a:lnTo>
                  <a:pt x="2340826" y="652932"/>
                </a:lnTo>
                <a:lnTo>
                  <a:pt x="2339695" y="652462"/>
                </a:lnTo>
                <a:lnTo>
                  <a:pt x="2337066" y="652462"/>
                </a:lnTo>
                <a:lnTo>
                  <a:pt x="2335949" y="652932"/>
                </a:lnTo>
                <a:lnTo>
                  <a:pt x="2334082" y="654799"/>
                </a:lnTo>
                <a:lnTo>
                  <a:pt x="2333625" y="655916"/>
                </a:lnTo>
                <a:lnTo>
                  <a:pt x="2333625" y="658545"/>
                </a:lnTo>
                <a:lnTo>
                  <a:pt x="2334082" y="659663"/>
                </a:lnTo>
                <a:lnTo>
                  <a:pt x="2335949" y="661530"/>
                </a:lnTo>
                <a:lnTo>
                  <a:pt x="2337066" y="662000"/>
                </a:lnTo>
                <a:lnTo>
                  <a:pt x="2339695" y="662000"/>
                </a:lnTo>
                <a:lnTo>
                  <a:pt x="2340826" y="661530"/>
                </a:lnTo>
                <a:lnTo>
                  <a:pt x="2342680" y="659663"/>
                </a:lnTo>
                <a:lnTo>
                  <a:pt x="2343150" y="658545"/>
                </a:lnTo>
                <a:lnTo>
                  <a:pt x="2343150" y="655916"/>
                </a:lnTo>
                <a:close/>
              </a:path>
              <a:path w="3438525" h="662305">
                <a:moveTo>
                  <a:pt x="2343150" y="3454"/>
                </a:moveTo>
                <a:lnTo>
                  <a:pt x="2342680" y="2324"/>
                </a:lnTo>
                <a:lnTo>
                  <a:pt x="2340826" y="469"/>
                </a:lnTo>
                <a:lnTo>
                  <a:pt x="2339695" y="0"/>
                </a:lnTo>
                <a:lnTo>
                  <a:pt x="2337066" y="0"/>
                </a:lnTo>
                <a:lnTo>
                  <a:pt x="2335949" y="469"/>
                </a:lnTo>
                <a:lnTo>
                  <a:pt x="2334082" y="2324"/>
                </a:lnTo>
                <a:lnTo>
                  <a:pt x="2333625" y="3454"/>
                </a:lnTo>
                <a:lnTo>
                  <a:pt x="2333625" y="6083"/>
                </a:lnTo>
                <a:lnTo>
                  <a:pt x="2334082" y="7200"/>
                </a:lnTo>
                <a:lnTo>
                  <a:pt x="2335949" y="9067"/>
                </a:lnTo>
                <a:lnTo>
                  <a:pt x="2337066" y="9525"/>
                </a:lnTo>
                <a:lnTo>
                  <a:pt x="2339695" y="9525"/>
                </a:lnTo>
                <a:lnTo>
                  <a:pt x="2340826" y="9067"/>
                </a:lnTo>
                <a:lnTo>
                  <a:pt x="2342680" y="7200"/>
                </a:lnTo>
                <a:lnTo>
                  <a:pt x="2343150" y="6083"/>
                </a:lnTo>
                <a:lnTo>
                  <a:pt x="2343150" y="3454"/>
                </a:lnTo>
                <a:close/>
              </a:path>
              <a:path w="3438525" h="662305">
                <a:moveTo>
                  <a:pt x="2390775" y="655916"/>
                </a:moveTo>
                <a:lnTo>
                  <a:pt x="2390305" y="654799"/>
                </a:lnTo>
                <a:lnTo>
                  <a:pt x="2388451" y="652932"/>
                </a:lnTo>
                <a:lnTo>
                  <a:pt x="2387320" y="652462"/>
                </a:lnTo>
                <a:lnTo>
                  <a:pt x="2384691" y="652462"/>
                </a:lnTo>
                <a:lnTo>
                  <a:pt x="2383574" y="652932"/>
                </a:lnTo>
                <a:lnTo>
                  <a:pt x="2381707" y="654799"/>
                </a:lnTo>
                <a:lnTo>
                  <a:pt x="2381250" y="655916"/>
                </a:lnTo>
                <a:lnTo>
                  <a:pt x="2381250" y="658545"/>
                </a:lnTo>
                <a:lnTo>
                  <a:pt x="2381707" y="659663"/>
                </a:lnTo>
                <a:lnTo>
                  <a:pt x="2383574" y="661530"/>
                </a:lnTo>
                <a:lnTo>
                  <a:pt x="2384691" y="662000"/>
                </a:lnTo>
                <a:lnTo>
                  <a:pt x="2387320" y="662000"/>
                </a:lnTo>
                <a:lnTo>
                  <a:pt x="2388451" y="661530"/>
                </a:lnTo>
                <a:lnTo>
                  <a:pt x="2390305" y="659663"/>
                </a:lnTo>
                <a:lnTo>
                  <a:pt x="2390775" y="658545"/>
                </a:lnTo>
                <a:lnTo>
                  <a:pt x="2390775" y="655916"/>
                </a:lnTo>
                <a:close/>
              </a:path>
              <a:path w="3438525" h="662305">
                <a:moveTo>
                  <a:pt x="2390775" y="3454"/>
                </a:moveTo>
                <a:lnTo>
                  <a:pt x="2390305" y="2324"/>
                </a:lnTo>
                <a:lnTo>
                  <a:pt x="2388451" y="469"/>
                </a:lnTo>
                <a:lnTo>
                  <a:pt x="2387320" y="0"/>
                </a:lnTo>
                <a:lnTo>
                  <a:pt x="2384691" y="0"/>
                </a:lnTo>
                <a:lnTo>
                  <a:pt x="2383574" y="469"/>
                </a:lnTo>
                <a:lnTo>
                  <a:pt x="2381707" y="2324"/>
                </a:lnTo>
                <a:lnTo>
                  <a:pt x="2381250" y="3454"/>
                </a:lnTo>
                <a:lnTo>
                  <a:pt x="2381250" y="6083"/>
                </a:lnTo>
                <a:lnTo>
                  <a:pt x="2381707" y="7200"/>
                </a:lnTo>
                <a:lnTo>
                  <a:pt x="2383574" y="9067"/>
                </a:lnTo>
                <a:lnTo>
                  <a:pt x="2384691" y="9525"/>
                </a:lnTo>
                <a:lnTo>
                  <a:pt x="2387320" y="9525"/>
                </a:lnTo>
                <a:lnTo>
                  <a:pt x="2388451" y="9067"/>
                </a:lnTo>
                <a:lnTo>
                  <a:pt x="2390305" y="7200"/>
                </a:lnTo>
                <a:lnTo>
                  <a:pt x="2390775" y="6083"/>
                </a:lnTo>
                <a:lnTo>
                  <a:pt x="2390775" y="3454"/>
                </a:lnTo>
                <a:close/>
              </a:path>
              <a:path w="3438525" h="662305">
                <a:moveTo>
                  <a:pt x="2438400" y="655916"/>
                </a:moveTo>
                <a:lnTo>
                  <a:pt x="2437930" y="654799"/>
                </a:lnTo>
                <a:lnTo>
                  <a:pt x="2436076" y="652932"/>
                </a:lnTo>
                <a:lnTo>
                  <a:pt x="2434945" y="652462"/>
                </a:lnTo>
                <a:lnTo>
                  <a:pt x="2432316" y="652462"/>
                </a:lnTo>
                <a:lnTo>
                  <a:pt x="2431199" y="652932"/>
                </a:lnTo>
                <a:lnTo>
                  <a:pt x="2429332" y="654799"/>
                </a:lnTo>
                <a:lnTo>
                  <a:pt x="2428875" y="655916"/>
                </a:lnTo>
                <a:lnTo>
                  <a:pt x="2428875" y="658545"/>
                </a:lnTo>
                <a:lnTo>
                  <a:pt x="2429332" y="659663"/>
                </a:lnTo>
                <a:lnTo>
                  <a:pt x="2431199" y="661530"/>
                </a:lnTo>
                <a:lnTo>
                  <a:pt x="2432316" y="662000"/>
                </a:lnTo>
                <a:lnTo>
                  <a:pt x="2434945" y="662000"/>
                </a:lnTo>
                <a:lnTo>
                  <a:pt x="2436076" y="661530"/>
                </a:lnTo>
                <a:lnTo>
                  <a:pt x="2437930" y="659663"/>
                </a:lnTo>
                <a:lnTo>
                  <a:pt x="2438400" y="658545"/>
                </a:lnTo>
                <a:lnTo>
                  <a:pt x="2438400" y="655916"/>
                </a:lnTo>
                <a:close/>
              </a:path>
              <a:path w="3438525" h="662305">
                <a:moveTo>
                  <a:pt x="2438400" y="3454"/>
                </a:moveTo>
                <a:lnTo>
                  <a:pt x="2437930" y="2324"/>
                </a:lnTo>
                <a:lnTo>
                  <a:pt x="2436076" y="469"/>
                </a:lnTo>
                <a:lnTo>
                  <a:pt x="2434945" y="0"/>
                </a:lnTo>
                <a:lnTo>
                  <a:pt x="2432316" y="0"/>
                </a:lnTo>
                <a:lnTo>
                  <a:pt x="2431199" y="469"/>
                </a:lnTo>
                <a:lnTo>
                  <a:pt x="2429332" y="2324"/>
                </a:lnTo>
                <a:lnTo>
                  <a:pt x="2428875" y="3454"/>
                </a:lnTo>
                <a:lnTo>
                  <a:pt x="2428875" y="6083"/>
                </a:lnTo>
                <a:lnTo>
                  <a:pt x="2429332" y="7200"/>
                </a:lnTo>
                <a:lnTo>
                  <a:pt x="2431199" y="9067"/>
                </a:lnTo>
                <a:lnTo>
                  <a:pt x="2432316" y="9525"/>
                </a:lnTo>
                <a:lnTo>
                  <a:pt x="2434945" y="9525"/>
                </a:lnTo>
                <a:lnTo>
                  <a:pt x="2436076" y="9067"/>
                </a:lnTo>
                <a:lnTo>
                  <a:pt x="2437930" y="7200"/>
                </a:lnTo>
                <a:lnTo>
                  <a:pt x="2438400" y="6083"/>
                </a:lnTo>
                <a:lnTo>
                  <a:pt x="2438400" y="3454"/>
                </a:lnTo>
                <a:close/>
              </a:path>
              <a:path w="3438525" h="662305">
                <a:moveTo>
                  <a:pt x="2486025" y="655916"/>
                </a:moveTo>
                <a:lnTo>
                  <a:pt x="2485555" y="654799"/>
                </a:lnTo>
                <a:lnTo>
                  <a:pt x="2483701" y="652932"/>
                </a:lnTo>
                <a:lnTo>
                  <a:pt x="2482570" y="652462"/>
                </a:lnTo>
                <a:lnTo>
                  <a:pt x="2479941" y="652462"/>
                </a:lnTo>
                <a:lnTo>
                  <a:pt x="2478824" y="652932"/>
                </a:lnTo>
                <a:lnTo>
                  <a:pt x="2476957" y="654799"/>
                </a:lnTo>
                <a:lnTo>
                  <a:pt x="2476500" y="655916"/>
                </a:lnTo>
                <a:lnTo>
                  <a:pt x="2476500" y="658545"/>
                </a:lnTo>
                <a:lnTo>
                  <a:pt x="2476957" y="659663"/>
                </a:lnTo>
                <a:lnTo>
                  <a:pt x="2478824" y="661530"/>
                </a:lnTo>
                <a:lnTo>
                  <a:pt x="2479941" y="662000"/>
                </a:lnTo>
                <a:lnTo>
                  <a:pt x="2482570" y="662000"/>
                </a:lnTo>
                <a:lnTo>
                  <a:pt x="2483701" y="661530"/>
                </a:lnTo>
                <a:lnTo>
                  <a:pt x="2485555" y="659663"/>
                </a:lnTo>
                <a:lnTo>
                  <a:pt x="2486025" y="658545"/>
                </a:lnTo>
                <a:lnTo>
                  <a:pt x="2486025" y="655916"/>
                </a:lnTo>
                <a:close/>
              </a:path>
              <a:path w="3438525" h="662305">
                <a:moveTo>
                  <a:pt x="2486025" y="3454"/>
                </a:moveTo>
                <a:lnTo>
                  <a:pt x="2485555" y="2324"/>
                </a:lnTo>
                <a:lnTo>
                  <a:pt x="2483701" y="469"/>
                </a:lnTo>
                <a:lnTo>
                  <a:pt x="2482570" y="0"/>
                </a:lnTo>
                <a:lnTo>
                  <a:pt x="2479941" y="0"/>
                </a:lnTo>
                <a:lnTo>
                  <a:pt x="2478824" y="469"/>
                </a:lnTo>
                <a:lnTo>
                  <a:pt x="2476957" y="2324"/>
                </a:lnTo>
                <a:lnTo>
                  <a:pt x="2476500" y="3454"/>
                </a:lnTo>
                <a:lnTo>
                  <a:pt x="2476500" y="6083"/>
                </a:lnTo>
                <a:lnTo>
                  <a:pt x="2476957" y="7200"/>
                </a:lnTo>
                <a:lnTo>
                  <a:pt x="2478824" y="9067"/>
                </a:lnTo>
                <a:lnTo>
                  <a:pt x="2479941" y="9525"/>
                </a:lnTo>
                <a:lnTo>
                  <a:pt x="2482570" y="9525"/>
                </a:lnTo>
                <a:lnTo>
                  <a:pt x="2483701" y="9067"/>
                </a:lnTo>
                <a:lnTo>
                  <a:pt x="2485555" y="7200"/>
                </a:lnTo>
                <a:lnTo>
                  <a:pt x="2486025" y="6083"/>
                </a:lnTo>
                <a:lnTo>
                  <a:pt x="2486025" y="3454"/>
                </a:lnTo>
                <a:close/>
              </a:path>
              <a:path w="3438525" h="662305">
                <a:moveTo>
                  <a:pt x="2533650" y="655916"/>
                </a:moveTo>
                <a:lnTo>
                  <a:pt x="2533180" y="654799"/>
                </a:lnTo>
                <a:lnTo>
                  <a:pt x="2531326" y="652932"/>
                </a:lnTo>
                <a:lnTo>
                  <a:pt x="2530195" y="652462"/>
                </a:lnTo>
                <a:lnTo>
                  <a:pt x="2527566" y="652462"/>
                </a:lnTo>
                <a:lnTo>
                  <a:pt x="2526449" y="652932"/>
                </a:lnTo>
                <a:lnTo>
                  <a:pt x="2524582" y="654799"/>
                </a:lnTo>
                <a:lnTo>
                  <a:pt x="2524125" y="655916"/>
                </a:lnTo>
                <a:lnTo>
                  <a:pt x="2524125" y="658545"/>
                </a:lnTo>
                <a:lnTo>
                  <a:pt x="2524582" y="659663"/>
                </a:lnTo>
                <a:lnTo>
                  <a:pt x="2526449" y="661530"/>
                </a:lnTo>
                <a:lnTo>
                  <a:pt x="2527566" y="662000"/>
                </a:lnTo>
                <a:lnTo>
                  <a:pt x="2530195" y="662000"/>
                </a:lnTo>
                <a:lnTo>
                  <a:pt x="2531326" y="661530"/>
                </a:lnTo>
                <a:lnTo>
                  <a:pt x="2533180" y="659663"/>
                </a:lnTo>
                <a:lnTo>
                  <a:pt x="2533650" y="658545"/>
                </a:lnTo>
                <a:lnTo>
                  <a:pt x="2533650" y="655916"/>
                </a:lnTo>
                <a:close/>
              </a:path>
              <a:path w="3438525" h="662305">
                <a:moveTo>
                  <a:pt x="2533650" y="3454"/>
                </a:moveTo>
                <a:lnTo>
                  <a:pt x="2533180" y="2324"/>
                </a:lnTo>
                <a:lnTo>
                  <a:pt x="2531326" y="469"/>
                </a:lnTo>
                <a:lnTo>
                  <a:pt x="2530195" y="0"/>
                </a:lnTo>
                <a:lnTo>
                  <a:pt x="2527566" y="0"/>
                </a:lnTo>
                <a:lnTo>
                  <a:pt x="2526449" y="469"/>
                </a:lnTo>
                <a:lnTo>
                  <a:pt x="2524582" y="2324"/>
                </a:lnTo>
                <a:lnTo>
                  <a:pt x="2524125" y="3454"/>
                </a:lnTo>
                <a:lnTo>
                  <a:pt x="2524125" y="6083"/>
                </a:lnTo>
                <a:lnTo>
                  <a:pt x="2524582" y="7200"/>
                </a:lnTo>
                <a:lnTo>
                  <a:pt x="2526449" y="9067"/>
                </a:lnTo>
                <a:lnTo>
                  <a:pt x="2527566" y="9525"/>
                </a:lnTo>
                <a:lnTo>
                  <a:pt x="2530195" y="9525"/>
                </a:lnTo>
                <a:lnTo>
                  <a:pt x="2531326" y="9067"/>
                </a:lnTo>
                <a:lnTo>
                  <a:pt x="2533180" y="7200"/>
                </a:lnTo>
                <a:lnTo>
                  <a:pt x="2533650" y="6083"/>
                </a:lnTo>
                <a:lnTo>
                  <a:pt x="2533650" y="3454"/>
                </a:lnTo>
                <a:close/>
              </a:path>
              <a:path w="3438525" h="662305">
                <a:moveTo>
                  <a:pt x="2581275" y="655916"/>
                </a:moveTo>
                <a:lnTo>
                  <a:pt x="2580805" y="654799"/>
                </a:lnTo>
                <a:lnTo>
                  <a:pt x="2578951" y="652932"/>
                </a:lnTo>
                <a:lnTo>
                  <a:pt x="2577820" y="652462"/>
                </a:lnTo>
                <a:lnTo>
                  <a:pt x="2575191" y="652462"/>
                </a:lnTo>
                <a:lnTo>
                  <a:pt x="2574074" y="652932"/>
                </a:lnTo>
                <a:lnTo>
                  <a:pt x="2572207" y="654799"/>
                </a:lnTo>
                <a:lnTo>
                  <a:pt x="2571750" y="655916"/>
                </a:lnTo>
                <a:lnTo>
                  <a:pt x="2571750" y="658545"/>
                </a:lnTo>
                <a:lnTo>
                  <a:pt x="2572207" y="659663"/>
                </a:lnTo>
                <a:lnTo>
                  <a:pt x="2574074" y="661530"/>
                </a:lnTo>
                <a:lnTo>
                  <a:pt x="2575191" y="662000"/>
                </a:lnTo>
                <a:lnTo>
                  <a:pt x="2577820" y="662000"/>
                </a:lnTo>
                <a:lnTo>
                  <a:pt x="2578951" y="661530"/>
                </a:lnTo>
                <a:lnTo>
                  <a:pt x="2580805" y="659663"/>
                </a:lnTo>
                <a:lnTo>
                  <a:pt x="2581275" y="658545"/>
                </a:lnTo>
                <a:lnTo>
                  <a:pt x="2581275" y="655916"/>
                </a:lnTo>
                <a:close/>
              </a:path>
              <a:path w="3438525" h="662305">
                <a:moveTo>
                  <a:pt x="2581275" y="3454"/>
                </a:moveTo>
                <a:lnTo>
                  <a:pt x="2580805" y="2324"/>
                </a:lnTo>
                <a:lnTo>
                  <a:pt x="2578951" y="469"/>
                </a:lnTo>
                <a:lnTo>
                  <a:pt x="2577820" y="0"/>
                </a:lnTo>
                <a:lnTo>
                  <a:pt x="2575191" y="0"/>
                </a:lnTo>
                <a:lnTo>
                  <a:pt x="2574074" y="469"/>
                </a:lnTo>
                <a:lnTo>
                  <a:pt x="2572207" y="2324"/>
                </a:lnTo>
                <a:lnTo>
                  <a:pt x="2571750" y="3454"/>
                </a:lnTo>
                <a:lnTo>
                  <a:pt x="2571750" y="6083"/>
                </a:lnTo>
                <a:lnTo>
                  <a:pt x="2572207" y="7200"/>
                </a:lnTo>
                <a:lnTo>
                  <a:pt x="2574074" y="9067"/>
                </a:lnTo>
                <a:lnTo>
                  <a:pt x="2575191" y="9525"/>
                </a:lnTo>
                <a:lnTo>
                  <a:pt x="2577820" y="9525"/>
                </a:lnTo>
                <a:lnTo>
                  <a:pt x="2578951" y="9067"/>
                </a:lnTo>
                <a:lnTo>
                  <a:pt x="2580805" y="7200"/>
                </a:lnTo>
                <a:lnTo>
                  <a:pt x="2581275" y="6083"/>
                </a:lnTo>
                <a:lnTo>
                  <a:pt x="2581275" y="3454"/>
                </a:lnTo>
                <a:close/>
              </a:path>
              <a:path w="3438525" h="662305">
                <a:moveTo>
                  <a:pt x="2628900" y="655916"/>
                </a:moveTo>
                <a:lnTo>
                  <a:pt x="2628430" y="654799"/>
                </a:lnTo>
                <a:lnTo>
                  <a:pt x="2626576" y="652932"/>
                </a:lnTo>
                <a:lnTo>
                  <a:pt x="2625445" y="652462"/>
                </a:lnTo>
                <a:lnTo>
                  <a:pt x="2622816" y="652462"/>
                </a:lnTo>
                <a:lnTo>
                  <a:pt x="2621699" y="652932"/>
                </a:lnTo>
                <a:lnTo>
                  <a:pt x="2619832" y="654799"/>
                </a:lnTo>
                <a:lnTo>
                  <a:pt x="2619375" y="655916"/>
                </a:lnTo>
                <a:lnTo>
                  <a:pt x="2619375" y="658545"/>
                </a:lnTo>
                <a:lnTo>
                  <a:pt x="2619832" y="659663"/>
                </a:lnTo>
                <a:lnTo>
                  <a:pt x="2621699" y="661530"/>
                </a:lnTo>
                <a:lnTo>
                  <a:pt x="2622816" y="662000"/>
                </a:lnTo>
                <a:lnTo>
                  <a:pt x="2625445" y="662000"/>
                </a:lnTo>
                <a:lnTo>
                  <a:pt x="2626576" y="661530"/>
                </a:lnTo>
                <a:lnTo>
                  <a:pt x="2628430" y="659663"/>
                </a:lnTo>
                <a:lnTo>
                  <a:pt x="2628900" y="658545"/>
                </a:lnTo>
                <a:lnTo>
                  <a:pt x="2628900" y="655916"/>
                </a:lnTo>
                <a:close/>
              </a:path>
              <a:path w="3438525" h="662305">
                <a:moveTo>
                  <a:pt x="2628900" y="3454"/>
                </a:moveTo>
                <a:lnTo>
                  <a:pt x="2628430" y="2324"/>
                </a:lnTo>
                <a:lnTo>
                  <a:pt x="2626576" y="469"/>
                </a:lnTo>
                <a:lnTo>
                  <a:pt x="2625445" y="0"/>
                </a:lnTo>
                <a:lnTo>
                  <a:pt x="2622816" y="0"/>
                </a:lnTo>
                <a:lnTo>
                  <a:pt x="2621699" y="469"/>
                </a:lnTo>
                <a:lnTo>
                  <a:pt x="2619832" y="2324"/>
                </a:lnTo>
                <a:lnTo>
                  <a:pt x="2619375" y="3454"/>
                </a:lnTo>
                <a:lnTo>
                  <a:pt x="2619375" y="6083"/>
                </a:lnTo>
                <a:lnTo>
                  <a:pt x="2619832" y="7200"/>
                </a:lnTo>
                <a:lnTo>
                  <a:pt x="2621699" y="9067"/>
                </a:lnTo>
                <a:lnTo>
                  <a:pt x="2622816" y="9525"/>
                </a:lnTo>
                <a:lnTo>
                  <a:pt x="2625445" y="9525"/>
                </a:lnTo>
                <a:lnTo>
                  <a:pt x="2626576" y="9067"/>
                </a:lnTo>
                <a:lnTo>
                  <a:pt x="2628430" y="7200"/>
                </a:lnTo>
                <a:lnTo>
                  <a:pt x="2628900" y="6083"/>
                </a:lnTo>
                <a:lnTo>
                  <a:pt x="2628900" y="3454"/>
                </a:lnTo>
                <a:close/>
              </a:path>
              <a:path w="3438525" h="662305">
                <a:moveTo>
                  <a:pt x="2676525" y="655916"/>
                </a:moveTo>
                <a:lnTo>
                  <a:pt x="2676055" y="654799"/>
                </a:lnTo>
                <a:lnTo>
                  <a:pt x="2674201" y="652932"/>
                </a:lnTo>
                <a:lnTo>
                  <a:pt x="2673070" y="652462"/>
                </a:lnTo>
                <a:lnTo>
                  <a:pt x="2670441" y="652462"/>
                </a:lnTo>
                <a:lnTo>
                  <a:pt x="2669324" y="652932"/>
                </a:lnTo>
                <a:lnTo>
                  <a:pt x="2667457" y="654799"/>
                </a:lnTo>
                <a:lnTo>
                  <a:pt x="2667000" y="655916"/>
                </a:lnTo>
                <a:lnTo>
                  <a:pt x="2667000" y="658545"/>
                </a:lnTo>
                <a:lnTo>
                  <a:pt x="2667457" y="659663"/>
                </a:lnTo>
                <a:lnTo>
                  <a:pt x="2669324" y="661530"/>
                </a:lnTo>
                <a:lnTo>
                  <a:pt x="2670441" y="662000"/>
                </a:lnTo>
                <a:lnTo>
                  <a:pt x="2673070" y="662000"/>
                </a:lnTo>
                <a:lnTo>
                  <a:pt x="2674201" y="661530"/>
                </a:lnTo>
                <a:lnTo>
                  <a:pt x="2676055" y="659663"/>
                </a:lnTo>
                <a:lnTo>
                  <a:pt x="2676525" y="658545"/>
                </a:lnTo>
                <a:lnTo>
                  <a:pt x="2676525" y="655916"/>
                </a:lnTo>
                <a:close/>
              </a:path>
              <a:path w="3438525" h="662305">
                <a:moveTo>
                  <a:pt x="2676525" y="3454"/>
                </a:moveTo>
                <a:lnTo>
                  <a:pt x="2676055" y="2324"/>
                </a:lnTo>
                <a:lnTo>
                  <a:pt x="2674201" y="469"/>
                </a:lnTo>
                <a:lnTo>
                  <a:pt x="2673070" y="0"/>
                </a:lnTo>
                <a:lnTo>
                  <a:pt x="2670441" y="0"/>
                </a:lnTo>
                <a:lnTo>
                  <a:pt x="2669324" y="469"/>
                </a:lnTo>
                <a:lnTo>
                  <a:pt x="2667457" y="2324"/>
                </a:lnTo>
                <a:lnTo>
                  <a:pt x="2667000" y="3454"/>
                </a:lnTo>
                <a:lnTo>
                  <a:pt x="2667000" y="6083"/>
                </a:lnTo>
                <a:lnTo>
                  <a:pt x="2667457" y="7200"/>
                </a:lnTo>
                <a:lnTo>
                  <a:pt x="2669324" y="9067"/>
                </a:lnTo>
                <a:lnTo>
                  <a:pt x="2670441" y="9525"/>
                </a:lnTo>
                <a:lnTo>
                  <a:pt x="2673070" y="9525"/>
                </a:lnTo>
                <a:lnTo>
                  <a:pt x="2674201" y="9067"/>
                </a:lnTo>
                <a:lnTo>
                  <a:pt x="2676055" y="7200"/>
                </a:lnTo>
                <a:lnTo>
                  <a:pt x="2676525" y="6083"/>
                </a:lnTo>
                <a:lnTo>
                  <a:pt x="2676525" y="3454"/>
                </a:lnTo>
                <a:close/>
              </a:path>
              <a:path w="3438525" h="662305">
                <a:moveTo>
                  <a:pt x="2724150" y="655916"/>
                </a:moveTo>
                <a:lnTo>
                  <a:pt x="2723680" y="654799"/>
                </a:lnTo>
                <a:lnTo>
                  <a:pt x="2721826" y="652932"/>
                </a:lnTo>
                <a:lnTo>
                  <a:pt x="2720695" y="652462"/>
                </a:lnTo>
                <a:lnTo>
                  <a:pt x="2718066" y="652462"/>
                </a:lnTo>
                <a:lnTo>
                  <a:pt x="2716949" y="652932"/>
                </a:lnTo>
                <a:lnTo>
                  <a:pt x="2715082" y="654799"/>
                </a:lnTo>
                <a:lnTo>
                  <a:pt x="2714625" y="655916"/>
                </a:lnTo>
                <a:lnTo>
                  <a:pt x="2714625" y="658545"/>
                </a:lnTo>
                <a:lnTo>
                  <a:pt x="2715082" y="659663"/>
                </a:lnTo>
                <a:lnTo>
                  <a:pt x="2716949" y="661530"/>
                </a:lnTo>
                <a:lnTo>
                  <a:pt x="2718066" y="662000"/>
                </a:lnTo>
                <a:lnTo>
                  <a:pt x="2720695" y="662000"/>
                </a:lnTo>
                <a:lnTo>
                  <a:pt x="2721826" y="661530"/>
                </a:lnTo>
                <a:lnTo>
                  <a:pt x="2723680" y="659663"/>
                </a:lnTo>
                <a:lnTo>
                  <a:pt x="2724150" y="658545"/>
                </a:lnTo>
                <a:lnTo>
                  <a:pt x="2724150" y="655916"/>
                </a:lnTo>
                <a:close/>
              </a:path>
              <a:path w="3438525" h="662305">
                <a:moveTo>
                  <a:pt x="2724150" y="3454"/>
                </a:moveTo>
                <a:lnTo>
                  <a:pt x="2723680" y="2324"/>
                </a:lnTo>
                <a:lnTo>
                  <a:pt x="2721826" y="469"/>
                </a:lnTo>
                <a:lnTo>
                  <a:pt x="2720695" y="0"/>
                </a:lnTo>
                <a:lnTo>
                  <a:pt x="2718066" y="0"/>
                </a:lnTo>
                <a:lnTo>
                  <a:pt x="2716949" y="469"/>
                </a:lnTo>
                <a:lnTo>
                  <a:pt x="2715082" y="2324"/>
                </a:lnTo>
                <a:lnTo>
                  <a:pt x="2714625" y="3454"/>
                </a:lnTo>
                <a:lnTo>
                  <a:pt x="2714625" y="6083"/>
                </a:lnTo>
                <a:lnTo>
                  <a:pt x="2715082" y="7200"/>
                </a:lnTo>
                <a:lnTo>
                  <a:pt x="2716949" y="9067"/>
                </a:lnTo>
                <a:lnTo>
                  <a:pt x="2718066" y="9525"/>
                </a:lnTo>
                <a:lnTo>
                  <a:pt x="2720695" y="9525"/>
                </a:lnTo>
                <a:lnTo>
                  <a:pt x="2721826" y="9067"/>
                </a:lnTo>
                <a:lnTo>
                  <a:pt x="2723680" y="7200"/>
                </a:lnTo>
                <a:lnTo>
                  <a:pt x="2724150" y="6083"/>
                </a:lnTo>
                <a:lnTo>
                  <a:pt x="2724150" y="3454"/>
                </a:lnTo>
                <a:close/>
              </a:path>
              <a:path w="3438525" h="662305">
                <a:moveTo>
                  <a:pt x="2771775" y="655916"/>
                </a:moveTo>
                <a:lnTo>
                  <a:pt x="2771305" y="654799"/>
                </a:lnTo>
                <a:lnTo>
                  <a:pt x="2769451" y="652932"/>
                </a:lnTo>
                <a:lnTo>
                  <a:pt x="2768320" y="652462"/>
                </a:lnTo>
                <a:lnTo>
                  <a:pt x="2765691" y="652462"/>
                </a:lnTo>
                <a:lnTo>
                  <a:pt x="2764574" y="652932"/>
                </a:lnTo>
                <a:lnTo>
                  <a:pt x="2762707" y="654799"/>
                </a:lnTo>
                <a:lnTo>
                  <a:pt x="2762250" y="655916"/>
                </a:lnTo>
                <a:lnTo>
                  <a:pt x="2762250" y="658545"/>
                </a:lnTo>
                <a:lnTo>
                  <a:pt x="2762707" y="659663"/>
                </a:lnTo>
                <a:lnTo>
                  <a:pt x="2764574" y="661530"/>
                </a:lnTo>
                <a:lnTo>
                  <a:pt x="2765691" y="662000"/>
                </a:lnTo>
                <a:lnTo>
                  <a:pt x="2768320" y="662000"/>
                </a:lnTo>
                <a:lnTo>
                  <a:pt x="2769451" y="661530"/>
                </a:lnTo>
                <a:lnTo>
                  <a:pt x="2771305" y="659663"/>
                </a:lnTo>
                <a:lnTo>
                  <a:pt x="2771775" y="658545"/>
                </a:lnTo>
                <a:lnTo>
                  <a:pt x="2771775" y="655916"/>
                </a:lnTo>
                <a:close/>
              </a:path>
              <a:path w="3438525" h="662305">
                <a:moveTo>
                  <a:pt x="2771775" y="3454"/>
                </a:moveTo>
                <a:lnTo>
                  <a:pt x="2771305" y="2324"/>
                </a:lnTo>
                <a:lnTo>
                  <a:pt x="2769451" y="469"/>
                </a:lnTo>
                <a:lnTo>
                  <a:pt x="2768320" y="0"/>
                </a:lnTo>
                <a:lnTo>
                  <a:pt x="2765691" y="0"/>
                </a:lnTo>
                <a:lnTo>
                  <a:pt x="2764574" y="469"/>
                </a:lnTo>
                <a:lnTo>
                  <a:pt x="2762707" y="2324"/>
                </a:lnTo>
                <a:lnTo>
                  <a:pt x="2762250" y="3454"/>
                </a:lnTo>
                <a:lnTo>
                  <a:pt x="2762250" y="6083"/>
                </a:lnTo>
                <a:lnTo>
                  <a:pt x="2762707" y="7200"/>
                </a:lnTo>
                <a:lnTo>
                  <a:pt x="2764574" y="9067"/>
                </a:lnTo>
                <a:lnTo>
                  <a:pt x="2765691" y="9525"/>
                </a:lnTo>
                <a:lnTo>
                  <a:pt x="2768320" y="9525"/>
                </a:lnTo>
                <a:lnTo>
                  <a:pt x="2769451" y="9067"/>
                </a:lnTo>
                <a:lnTo>
                  <a:pt x="2771305" y="7200"/>
                </a:lnTo>
                <a:lnTo>
                  <a:pt x="2771775" y="6083"/>
                </a:lnTo>
                <a:lnTo>
                  <a:pt x="2771775" y="3454"/>
                </a:lnTo>
                <a:close/>
              </a:path>
              <a:path w="3438525" h="662305">
                <a:moveTo>
                  <a:pt x="2819400" y="655916"/>
                </a:moveTo>
                <a:lnTo>
                  <a:pt x="2818930" y="654799"/>
                </a:lnTo>
                <a:lnTo>
                  <a:pt x="2817076" y="652932"/>
                </a:lnTo>
                <a:lnTo>
                  <a:pt x="2815945" y="652462"/>
                </a:lnTo>
                <a:lnTo>
                  <a:pt x="2813316" y="652462"/>
                </a:lnTo>
                <a:lnTo>
                  <a:pt x="2812199" y="652932"/>
                </a:lnTo>
                <a:lnTo>
                  <a:pt x="2810332" y="654799"/>
                </a:lnTo>
                <a:lnTo>
                  <a:pt x="2809875" y="655916"/>
                </a:lnTo>
                <a:lnTo>
                  <a:pt x="2809875" y="658545"/>
                </a:lnTo>
                <a:lnTo>
                  <a:pt x="2810332" y="659663"/>
                </a:lnTo>
                <a:lnTo>
                  <a:pt x="2812199" y="661530"/>
                </a:lnTo>
                <a:lnTo>
                  <a:pt x="2813316" y="662000"/>
                </a:lnTo>
                <a:lnTo>
                  <a:pt x="2815945" y="662000"/>
                </a:lnTo>
                <a:lnTo>
                  <a:pt x="2817076" y="661530"/>
                </a:lnTo>
                <a:lnTo>
                  <a:pt x="2818930" y="659663"/>
                </a:lnTo>
                <a:lnTo>
                  <a:pt x="2819400" y="658545"/>
                </a:lnTo>
                <a:lnTo>
                  <a:pt x="2819400" y="655916"/>
                </a:lnTo>
                <a:close/>
              </a:path>
              <a:path w="3438525" h="662305">
                <a:moveTo>
                  <a:pt x="2819400" y="3454"/>
                </a:moveTo>
                <a:lnTo>
                  <a:pt x="2818930" y="2324"/>
                </a:lnTo>
                <a:lnTo>
                  <a:pt x="2817076" y="469"/>
                </a:lnTo>
                <a:lnTo>
                  <a:pt x="2815945" y="0"/>
                </a:lnTo>
                <a:lnTo>
                  <a:pt x="2813316" y="0"/>
                </a:lnTo>
                <a:lnTo>
                  <a:pt x="2812199" y="469"/>
                </a:lnTo>
                <a:lnTo>
                  <a:pt x="2810332" y="2324"/>
                </a:lnTo>
                <a:lnTo>
                  <a:pt x="2809875" y="3454"/>
                </a:lnTo>
                <a:lnTo>
                  <a:pt x="2809875" y="6083"/>
                </a:lnTo>
                <a:lnTo>
                  <a:pt x="2810332" y="7200"/>
                </a:lnTo>
                <a:lnTo>
                  <a:pt x="2812199" y="9067"/>
                </a:lnTo>
                <a:lnTo>
                  <a:pt x="2813316" y="9525"/>
                </a:lnTo>
                <a:lnTo>
                  <a:pt x="2815945" y="9525"/>
                </a:lnTo>
                <a:lnTo>
                  <a:pt x="2817076" y="9067"/>
                </a:lnTo>
                <a:lnTo>
                  <a:pt x="2818930" y="7200"/>
                </a:lnTo>
                <a:lnTo>
                  <a:pt x="2819400" y="6083"/>
                </a:lnTo>
                <a:lnTo>
                  <a:pt x="2819400" y="3454"/>
                </a:lnTo>
                <a:close/>
              </a:path>
              <a:path w="3438525" h="662305">
                <a:moveTo>
                  <a:pt x="2867025" y="655916"/>
                </a:moveTo>
                <a:lnTo>
                  <a:pt x="2866555" y="654799"/>
                </a:lnTo>
                <a:lnTo>
                  <a:pt x="2864701" y="652932"/>
                </a:lnTo>
                <a:lnTo>
                  <a:pt x="2863570" y="652462"/>
                </a:lnTo>
                <a:lnTo>
                  <a:pt x="2860941" y="652462"/>
                </a:lnTo>
                <a:lnTo>
                  <a:pt x="2859824" y="652932"/>
                </a:lnTo>
                <a:lnTo>
                  <a:pt x="2857957" y="654799"/>
                </a:lnTo>
                <a:lnTo>
                  <a:pt x="2857500" y="655916"/>
                </a:lnTo>
                <a:lnTo>
                  <a:pt x="2857500" y="658545"/>
                </a:lnTo>
                <a:lnTo>
                  <a:pt x="2857957" y="659663"/>
                </a:lnTo>
                <a:lnTo>
                  <a:pt x="2859824" y="661530"/>
                </a:lnTo>
                <a:lnTo>
                  <a:pt x="2860941" y="662000"/>
                </a:lnTo>
                <a:lnTo>
                  <a:pt x="2863570" y="662000"/>
                </a:lnTo>
                <a:lnTo>
                  <a:pt x="2864701" y="661530"/>
                </a:lnTo>
                <a:lnTo>
                  <a:pt x="2866555" y="659663"/>
                </a:lnTo>
                <a:lnTo>
                  <a:pt x="2867025" y="658545"/>
                </a:lnTo>
                <a:lnTo>
                  <a:pt x="2867025" y="655916"/>
                </a:lnTo>
                <a:close/>
              </a:path>
              <a:path w="3438525" h="662305">
                <a:moveTo>
                  <a:pt x="2867025" y="3454"/>
                </a:moveTo>
                <a:lnTo>
                  <a:pt x="2866555" y="2324"/>
                </a:lnTo>
                <a:lnTo>
                  <a:pt x="2864701" y="469"/>
                </a:lnTo>
                <a:lnTo>
                  <a:pt x="2863570" y="0"/>
                </a:lnTo>
                <a:lnTo>
                  <a:pt x="2860941" y="0"/>
                </a:lnTo>
                <a:lnTo>
                  <a:pt x="2859824" y="469"/>
                </a:lnTo>
                <a:lnTo>
                  <a:pt x="2857957" y="2324"/>
                </a:lnTo>
                <a:lnTo>
                  <a:pt x="2857500" y="3454"/>
                </a:lnTo>
                <a:lnTo>
                  <a:pt x="2857500" y="6083"/>
                </a:lnTo>
                <a:lnTo>
                  <a:pt x="2857957" y="7200"/>
                </a:lnTo>
                <a:lnTo>
                  <a:pt x="2859824" y="9067"/>
                </a:lnTo>
                <a:lnTo>
                  <a:pt x="2860941" y="9525"/>
                </a:lnTo>
                <a:lnTo>
                  <a:pt x="2863570" y="9525"/>
                </a:lnTo>
                <a:lnTo>
                  <a:pt x="2864701" y="9067"/>
                </a:lnTo>
                <a:lnTo>
                  <a:pt x="2866555" y="7200"/>
                </a:lnTo>
                <a:lnTo>
                  <a:pt x="2867025" y="6083"/>
                </a:lnTo>
                <a:lnTo>
                  <a:pt x="2867025" y="3454"/>
                </a:lnTo>
                <a:close/>
              </a:path>
              <a:path w="3438525" h="662305">
                <a:moveTo>
                  <a:pt x="2914650" y="655916"/>
                </a:moveTo>
                <a:lnTo>
                  <a:pt x="2914180" y="654799"/>
                </a:lnTo>
                <a:lnTo>
                  <a:pt x="2912326" y="652932"/>
                </a:lnTo>
                <a:lnTo>
                  <a:pt x="2911195" y="652462"/>
                </a:lnTo>
                <a:lnTo>
                  <a:pt x="2908566" y="652462"/>
                </a:lnTo>
                <a:lnTo>
                  <a:pt x="2907449" y="652932"/>
                </a:lnTo>
                <a:lnTo>
                  <a:pt x="2905582" y="654799"/>
                </a:lnTo>
                <a:lnTo>
                  <a:pt x="2905125" y="655916"/>
                </a:lnTo>
                <a:lnTo>
                  <a:pt x="2905125" y="658545"/>
                </a:lnTo>
                <a:lnTo>
                  <a:pt x="2905582" y="659663"/>
                </a:lnTo>
                <a:lnTo>
                  <a:pt x="2907449" y="661530"/>
                </a:lnTo>
                <a:lnTo>
                  <a:pt x="2908566" y="662000"/>
                </a:lnTo>
                <a:lnTo>
                  <a:pt x="2911195" y="662000"/>
                </a:lnTo>
                <a:lnTo>
                  <a:pt x="2912326" y="661530"/>
                </a:lnTo>
                <a:lnTo>
                  <a:pt x="2914180" y="659663"/>
                </a:lnTo>
                <a:lnTo>
                  <a:pt x="2914650" y="658545"/>
                </a:lnTo>
                <a:lnTo>
                  <a:pt x="2914650" y="655916"/>
                </a:lnTo>
                <a:close/>
              </a:path>
              <a:path w="3438525" h="662305">
                <a:moveTo>
                  <a:pt x="2914650" y="3454"/>
                </a:moveTo>
                <a:lnTo>
                  <a:pt x="2914180" y="2324"/>
                </a:lnTo>
                <a:lnTo>
                  <a:pt x="2912326" y="469"/>
                </a:lnTo>
                <a:lnTo>
                  <a:pt x="2911195" y="0"/>
                </a:lnTo>
                <a:lnTo>
                  <a:pt x="2908566" y="0"/>
                </a:lnTo>
                <a:lnTo>
                  <a:pt x="2907449" y="469"/>
                </a:lnTo>
                <a:lnTo>
                  <a:pt x="2905582" y="2324"/>
                </a:lnTo>
                <a:lnTo>
                  <a:pt x="2905125" y="3454"/>
                </a:lnTo>
                <a:lnTo>
                  <a:pt x="2905125" y="6083"/>
                </a:lnTo>
                <a:lnTo>
                  <a:pt x="2905582" y="7200"/>
                </a:lnTo>
                <a:lnTo>
                  <a:pt x="2907449" y="9067"/>
                </a:lnTo>
                <a:lnTo>
                  <a:pt x="2908566" y="9525"/>
                </a:lnTo>
                <a:lnTo>
                  <a:pt x="2911195" y="9525"/>
                </a:lnTo>
                <a:lnTo>
                  <a:pt x="2912326" y="9067"/>
                </a:lnTo>
                <a:lnTo>
                  <a:pt x="2914180" y="7200"/>
                </a:lnTo>
                <a:lnTo>
                  <a:pt x="2914650" y="6083"/>
                </a:lnTo>
                <a:lnTo>
                  <a:pt x="2914650" y="3454"/>
                </a:lnTo>
                <a:close/>
              </a:path>
              <a:path w="3438525" h="662305">
                <a:moveTo>
                  <a:pt x="2962275" y="655916"/>
                </a:moveTo>
                <a:lnTo>
                  <a:pt x="2961805" y="654799"/>
                </a:lnTo>
                <a:lnTo>
                  <a:pt x="2959951" y="652932"/>
                </a:lnTo>
                <a:lnTo>
                  <a:pt x="2958820" y="652462"/>
                </a:lnTo>
                <a:lnTo>
                  <a:pt x="2956191" y="652462"/>
                </a:lnTo>
                <a:lnTo>
                  <a:pt x="2955074" y="652932"/>
                </a:lnTo>
                <a:lnTo>
                  <a:pt x="2953207" y="654799"/>
                </a:lnTo>
                <a:lnTo>
                  <a:pt x="2952750" y="655916"/>
                </a:lnTo>
                <a:lnTo>
                  <a:pt x="2952750" y="658545"/>
                </a:lnTo>
                <a:lnTo>
                  <a:pt x="2953207" y="659663"/>
                </a:lnTo>
                <a:lnTo>
                  <a:pt x="2955074" y="661530"/>
                </a:lnTo>
                <a:lnTo>
                  <a:pt x="2956191" y="662000"/>
                </a:lnTo>
                <a:lnTo>
                  <a:pt x="2958820" y="662000"/>
                </a:lnTo>
                <a:lnTo>
                  <a:pt x="2959951" y="661530"/>
                </a:lnTo>
                <a:lnTo>
                  <a:pt x="2961805" y="659663"/>
                </a:lnTo>
                <a:lnTo>
                  <a:pt x="2962275" y="658545"/>
                </a:lnTo>
                <a:lnTo>
                  <a:pt x="2962275" y="655916"/>
                </a:lnTo>
                <a:close/>
              </a:path>
              <a:path w="3438525" h="662305">
                <a:moveTo>
                  <a:pt x="2962275" y="3454"/>
                </a:moveTo>
                <a:lnTo>
                  <a:pt x="2961805" y="2324"/>
                </a:lnTo>
                <a:lnTo>
                  <a:pt x="2959951" y="469"/>
                </a:lnTo>
                <a:lnTo>
                  <a:pt x="2958820" y="0"/>
                </a:lnTo>
                <a:lnTo>
                  <a:pt x="2956191" y="0"/>
                </a:lnTo>
                <a:lnTo>
                  <a:pt x="2955074" y="469"/>
                </a:lnTo>
                <a:lnTo>
                  <a:pt x="2953207" y="2324"/>
                </a:lnTo>
                <a:lnTo>
                  <a:pt x="2952750" y="3454"/>
                </a:lnTo>
                <a:lnTo>
                  <a:pt x="2952750" y="6083"/>
                </a:lnTo>
                <a:lnTo>
                  <a:pt x="2953207" y="7200"/>
                </a:lnTo>
                <a:lnTo>
                  <a:pt x="2955074" y="9067"/>
                </a:lnTo>
                <a:lnTo>
                  <a:pt x="2956191" y="9525"/>
                </a:lnTo>
                <a:lnTo>
                  <a:pt x="2958820" y="9525"/>
                </a:lnTo>
                <a:lnTo>
                  <a:pt x="2959951" y="9067"/>
                </a:lnTo>
                <a:lnTo>
                  <a:pt x="2961805" y="7200"/>
                </a:lnTo>
                <a:lnTo>
                  <a:pt x="2962275" y="6083"/>
                </a:lnTo>
                <a:lnTo>
                  <a:pt x="2962275" y="3454"/>
                </a:lnTo>
                <a:close/>
              </a:path>
              <a:path w="3438525" h="662305">
                <a:moveTo>
                  <a:pt x="3009900" y="655916"/>
                </a:moveTo>
                <a:lnTo>
                  <a:pt x="3009430" y="654799"/>
                </a:lnTo>
                <a:lnTo>
                  <a:pt x="3007576" y="652932"/>
                </a:lnTo>
                <a:lnTo>
                  <a:pt x="3006445" y="652462"/>
                </a:lnTo>
                <a:lnTo>
                  <a:pt x="3003816" y="652462"/>
                </a:lnTo>
                <a:lnTo>
                  <a:pt x="3002699" y="652932"/>
                </a:lnTo>
                <a:lnTo>
                  <a:pt x="3000832" y="654799"/>
                </a:lnTo>
                <a:lnTo>
                  <a:pt x="3000375" y="655916"/>
                </a:lnTo>
                <a:lnTo>
                  <a:pt x="3000375" y="658545"/>
                </a:lnTo>
                <a:lnTo>
                  <a:pt x="3000832" y="659663"/>
                </a:lnTo>
                <a:lnTo>
                  <a:pt x="3002699" y="661530"/>
                </a:lnTo>
                <a:lnTo>
                  <a:pt x="3003816" y="662000"/>
                </a:lnTo>
                <a:lnTo>
                  <a:pt x="3006445" y="662000"/>
                </a:lnTo>
                <a:lnTo>
                  <a:pt x="3007576" y="661530"/>
                </a:lnTo>
                <a:lnTo>
                  <a:pt x="3009430" y="659663"/>
                </a:lnTo>
                <a:lnTo>
                  <a:pt x="3009900" y="658545"/>
                </a:lnTo>
                <a:lnTo>
                  <a:pt x="3009900" y="655916"/>
                </a:lnTo>
                <a:close/>
              </a:path>
              <a:path w="3438525" h="662305">
                <a:moveTo>
                  <a:pt x="3009900" y="3454"/>
                </a:moveTo>
                <a:lnTo>
                  <a:pt x="3009430" y="2324"/>
                </a:lnTo>
                <a:lnTo>
                  <a:pt x="3007576" y="469"/>
                </a:lnTo>
                <a:lnTo>
                  <a:pt x="3006445" y="0"/>
                </a:lnTo>
                <a:lnTo>
                  <a:pt x="3003816" y="0"/>
                </a:lnTo>
                <a:lnTo>
                  <a:pt x="3002699" y="469"/>
                </a:lnTo>
                <a:lnTo>
                  <a:pt x="3000832" y="2324"/>
                </a:lnTo>
                <a:lnTo>
                  <a:pt x="3000375" y="3454"/>
                </a:lnTo>
                <a:lnTo>
                  <a:pt x="3000375" y="6083"/>
                </a:lnTo>
                <a:lnTo>
                  <a:pt x="3000832" y="7200"/>
                </a:lnTo>
                <a:lnTo>
                  <a:pt x="3002699" y="9067"/>
                </a:lnTo>
                <a:lnTo>
                  <a:pt x="3003816" y="9525"/>
                </a:lnTo>
                <a:lnTo>
                  <a:pt x="3006445" y="9525"/>
                </a:lnTo>
                <a:lnTo>
                  <a:pt x="3007576" y="9067"/>
                </a:lnTo>
                <a:lnTo>
                  <a:pt x="3009430" y="7200"/>
                </a:lnTo>
                <a:lnTo>
                  <a:pt x="3009900" y="6083"/>
                </a:lnTo>
                <a:lnTo>
                  <a:pt x="3009900" y="3454"/>
                </a:lnTo>
                <a:close/>
              </a:path>
              <a:path w="3438525" h="662305">
                <a:moveTo>
                  <a:pt x="3057525" y="655916"/>
                </a:moveTo>
                <a:lnTo>
                  <a:pt x="3057055" y="654799"/>
                </a:lnTo>
                <a:lnTo>
                  <a:pt x="3055201" y="652932"/>
                </a:lnTo>
                <a:lnTo>
                  <a:pt x="3054070" y="652462"/>
                </a:lnTo>
                <a:lnTo>
                  <a:pt x="3051441" y="652462"/>
                </a:lnTo>
                <a:lnTo>
                  <a:pt x="3050324" y="652932"/>
                </a:lnTo>
                <a:lnTo>
                  <a:pt x="3048457" y="654799"/>
                </a:lnTo>
                <a:lnTo>
                  <a:pt x="3048000" y="655916"/>
                </a:lnTo>
                <a:lnTo>
                  <a:pt x="3048000" y="658545"/>
                </a:lnTo>
                <a:lnTo>
                  <a:pt x="3048457" y="659663"/>
                </a:lnTo>
                <a:lnTo>
                  <a:pt x="3050324" y="661530"/>
                </a:lnTo>
                <a:lnTo>
                  <a:pt x="3051441" y="662000"/>
                </a:lnTo>
                <a:lnTo>
                  <a:pt x="3054070" y="662000"/>
                </a:lnTo>
                <a:lnTo>
                  <a:pt x="3055201" y="661530"/>
                </a:lnTo>
                <a:lnTo>
                  <a:pt x="3057055" y="659663"/>
                </a:lnTo>
                <a:lnTo>
                  <a:pt x="3057525" y="658545"/>
                </a:lnTo>
                <a:lnTo>
                  <a:pt x="3057525" y="655916"/>
                </a:lnTo>
                <a:close/>
              </a:path>
              <a:path w="3438525" h="662305">
                <a:moveTo>
                  <a:pt x="3057525" y="3454"/>
                </a:moveTo>
                <a:lnTo>
                  <a:pt x="3057055" y="2324"/>
                </a:lnTo>
                <a:lnTo>
                  <a:pt x="3055201" y="469"/>
                </a:lnTo>
                <a:lnTo>
                  <a:pt x="3054070" y="0"/>
                </a:lnTo>
                <a:lnTo>
                  <a:pt x="3051441" y="0"/>
                </a:lnTo>
                <a:lnTo>
                  <a:pt x="3050324" y="469"/>
                </a:lnTo>
                <a:lnTo>
                  <a:pt x="3048457" y="2324"/>
                </a:lnTo>
                <a:lnTo>
                  <a:pt x="3048000" y="3454"/>
                </a:lnTo>
                <a:lnTo>
                  <a:pt x="3048000" y="6083"/>
                </a:lnTo>
                <a:lnTo>
                  <a:pt x="3048457" y="7200"/>
                </a:lnTo>
                <a:lnTo>
                  <a:pt x="3050324" y="9067"/>
                </a:lnTo>
                <a:lnTo>
                  <a:pt x="3051441" y="9525"/>
                </a:lnTo>
                <a:lnTo>
                  <a:pt x="3054070" y="9525"/>
                </a:lnTo>
                <a:lnTo>
                  <a:pt x="3055201" y="9067"/>
                </a:lnTo>
                <a:lnTo>
                  <a:pt x="3057055" y="7200"/>
                </a:lnTo>
                <a:lnTo>
                  <a:pt x="3057525" y="6083"/>
                </a:lnTo>
                <a:lnTo>
                  <a:pt x="3057525" y="3454"/>
                </a:lnTo>
                <a:close/>
              </a:path>
              <a:path w="3438525" h="662305">
                <a:moveTo>
                  <a:pt x="3105150" y="655916"/>
                </a:moveTo>
                <a:lnTo>
                  <a:pt x="3104680" y="654799"/>
                </a:lnTo>
                <a:lnTo>
                  <a:pt x="3102826" y="652932"/>
                </a:lnTo>
                <a:lnTo>
                  <a:pt x="3101695" y="652462"/>
                </a:lnTo>
                <a:lnTo>
                  <a:pt x="3099066" y="652462"/>
                </a:lnTo>
                <a:lnTo>
                  <a:pt x="3097949" y="652932"/>
                </a:lnTo>
                <a:lnTo>
                  <a:pt x="3096082" y="654799"/>
                </a:lnTo>
                <a:lnTo>
                  <a:pt x="3095625" y="655916"/>
                </a:lnTo>
                <a:lnTo>
                  <a:pt x="3095625" y="658545"/>
                </a:lnTo>
                <a:lnTo>
                  <a:pt x="3096082" y="659663"/>
                </a:lnTo>
                <a:lnTo>
                  <a:pt x="3097949" y="661530"/>
                </a:lnTo>
                <a:lnTo>
                  <a:pt x="3099066" y="662000"/>
                </a:lnTo>
                <a:lnTo>
                  <a:pt x="3101695" y="662000"/>
                </a:lnTo>
                <a:lnTo>
                  <a:pt x="3102826" y="661530"/>
                </a:lnTo>
                <a:lnTo>
                  <a:pt x="3104680" y="659663"/>
                </a:lnTo>
                <a:lnTo>
                  <a:pt x="3105150" y="658545"/>
                </a:lnTo>
                <a:lnTo>
                  <a:pt x="3105150" y="655916"/>
                </a:lnTo>
                <a:close/>
              </a:path>
              <a:path w="3438525" h="662305">
                <a:moveTo>
                  <a:pt x="3105150" y="3454"/>
                </a:moveTo>
                <a:lnTo>
                  <a:pt x="3104680" y="2324"/>
                </a:lnTo>
                <a:lnTo>
                  <a:pt x="3102826" y="469"/>
                </a:lnTo>
                <a:lnTo>
                  <a:pt x="3101695" y="0"/>
                </a:lnTo>
                <a:lnTo>
                  <a:pt x="3099066" y="0"/>
                </a:lnTo>
                <a:lnTo>
                  <a:pt x="3097949" y="469"/>
                </a:lnTo>
                <a:lnTo>
                  <a:pt x="3096082" y="2324"/>
                </a:lnTo>
                <a:lnTo>
                  <a:pt x="3095625" y="3454"/>
                </a:lnTo>
                <a:lnTo>
                  <a:pt x="3095625" y="6083"/>
                </a:lnTo>
                <a:lnTo>
                  <a:pt x="3096082" y="7200"/>
                </a:lnTo>
                <a:lnTo>
                  <a:pt x="3097949" y="9067"/>
                </a:lnTo>
                <a:lnTo>
                  <a:pt x="3099066" y="9525"/>
                </a:lnTo>
                <a:lnTo>
                  <a:pt x="3101695" y="9525"/>
                </a:lnTo>
                <a:lnTo>
                  <a:pt x="3102826" y="9067"/>
                </a:lnTo>
                <a:lnTo>
                  <a:pt x="3104680" y="7200"/>
                </a:lnTo>
                <a:lnTo>
                  <a:pt x="3105150" y="6083"/>
                </a:lnTo>
                <a:lnTo>
                  <a:pt x="3105150" y="3454"/>
                </a:lnTo>
                <a:close/>
              </a:path>
              <a:path w="3438525" h="662305">
                <a:moveTo>
                  <a:pt x="3152775" y="655916"/>
                </a:moveTo>
                <a:lnTo>
                  <a:pt x="3152305" y="654799"/>
                </a:lnTo>
                <a:lnTo>
                  <a:pt x="3150451" y="652932"/>
                </a:lnTo>
                <a:lnTo>
                  <a:pt x="3149320" y="652462"/>
                </a:lnTo>
                <a:lnTo>
                  <a:pt x="3146691" y="652462"/>
                </a:lnTo>
                <a:lnTo>
                  <a:pt x="3145574" y="652932"/>
                </a:lnTo>
                <a:lnTo>
                  <a:pt x="3143707" y="654799"/>
                </a:lnTo>
                <a:lnTo>
                  <a:pt x="3143250" y="655916"/>
                </a:lnTo>
                <a:lnTo>
                  <a:pt x="3143250" y="658545"/>
                </a:lnTo>
                <a:lnTo>
                  <a:pt x="3143707" y="659663"/>
                </a:lnTo>
                <a:lnTo>
                  <a:pt x="3145574" y="661530"/>
                </a:lnTo>
                <a:lnTo>
                  <a:pt x="3146691" y="662000"/>
                </a:lnTo>
                <a:lnTo>
                  <a:pt x="3149320" y="662000"/>
                </a:lnTo>
                <a:lnTo>
                  <a:pt x="3150451" y="661530"/>
                </a:lnTo>
                <a:lnTo>
                  <a:pt x="3152305" y="659663"/>
                </a:lnTo>
                <a:lnTo>
                  <a:pt x="3152775" y="658545"/>
                </a:lnTo>
                <a:lnTo>
                  <a:pt x="3152775" y="655916"/>
                </a:lnTo>
                <a:close/>
              </a:path>
              <a:path w="3438525" h="662305">
                <a:moveTo>
                  <a:pt x="3152775" y="3454"/>
                </a:moveTo>
                <a:lnTo>
                  <a:pt x="3152305" y="2324"/>
                </a:lnTo>
                <a:lnTo>
                  <a:pt x="3150451" y="469"/>
                </a:lnTo>
                <a:lnTo>
                  <a:pt x="3149320" y="0"/>
                </a:lnTo>
                <a:lnTo>
                  <a:pt x="3146691" y="0"/>
                </a:lnTo>
                <a:lnTo>
                  <a:pt x="3145574" y="469"/>
                </a:lnTo>
                <a:lnTo>
                  <a:pt x="3143707" y="2324"/>
                </a:lnTo>
                <a:lnTo>
                  <a:pt x="3143250" y="3454"/>
                </a:lnTo>
                <a:lnTo>
                  <a:pt x="3143250" y="6083"/>
                </a:lnTo>
                <a:lnTo>
                  <a:pt x="3143707" y="7200"/>
                </a:lnTo>
                <a:lnTo>
                  <a:pt x="3145574" y="9067"/>
                </a:lnTo>
                <a:lnTo>
                  <a:pt x="3146691" y="9525"/>
                </a:lnTo>
                <a:lnTo>
                  <a:pt x="3149320" y="9525"/>
                </a:lnTo>
                <a:lnTo>
                  <a:pt x="3150451" y="9067"/>
                </a:lnTo>
                <a:lnTo>
                  <a:pt x="3152305" y="7200"/>
                </a:lnTo>
                <a:lnTo>
                  <a:pt x="3152775" y="6083"/>
                </a:lnTo>
                <a:lnTo>
                  <a:pt x="3152775" y="3454"/>
                </a:lnTo>
                <a:close/>
              </a:path>
              <a:path w="3438525" h="662305">
                <a:moveTo>
                  <a:pt x="3200400" y="655916"/>
                </a:moveTo>
                <a:lnTo>
                  <a:pt x="3199930" y="654799"/>
                </a:lnTo>
                <a:lnTo>
                  <a:pt x="3198076" y="652932"/>
                </a:lnTo>
                <a:lnTo>
                  <a:pt x="3196945" y="652462"/>
                </a:lnTo>
                <a:lnTo>
                  <a:pt x="3194316" y="652462"/>
                </a:lnTo>
                <a:lnTo>
                  <a:pt x="3193199" y="652932"/>
                </a:lnTo>
                <a:lnTo>
                  <a:pt x="3191332" y="654799"/>
                </a:lnTo>
                <a:lnTo>
                  <a:pt x="3190875" y="655916"/>
                </a:lnTo>
                <a:lnTo>
                  <a:pt x="3190875" y="658545"/>
                </a:lnTo>
                <a:lnTo>
                  <a:pt x="3191332" y="659663"/>
                </a:lnTo>
                <a:lnTo>
                  <a:pt x="3193199" y="661530"/>
                </a:lnTo>
                <a:lnTo>
                  <a:pt x="3194316" y="662000"/>
                </a:lnTo>
                <a:lnTo>
                  <a:pt x="3196945" y="662000"/>
                </a:lnTo>
                <a:lnTo>
                  <a:pt x="3198076" y="661530"/>
                </a:lnTo>
                <a:lnTo>
                  <a:pt x="3199930" y="659663"/>
                </a:lnTo>
                <a:lnTo>
                  <a:pt x="3200400" y="658545"/>
                </a:lnTo>
                <a:lnTo>
                  <a:pt x="3200400" y="655916"/>
                </a:lnTo>
                <a:close/>
              </a:path>
              <a:path w="3438525" h="662305">
                <a:moveTo>
                  <a:pt x="3200400" y="3454"/>
                </a:moveTo>
                <a:lnTo>
                  <a:pt x="3199930" y="2324"/>
                </a:lnTo>
                <a:lnTo>
                  <a:pt x="3198076" y="469"/>
                </a:lnTo>
                <a:lnTo>
                  <a:pt x="3196945" y="0"/>
                </a:lnTo>
                <a:lnTo>
                  <a:pt x="3194316" y="0"/>
                </a:lnTo>
                <a:lnTo>
                  <a:pt x="3193199" y="469"/>
                </a:lnTo>
                <a:lnTo>
                  <a:pt x="3191332" y="2324"/>
                </a:lnTo>
                <a:lnTo>
                  <a:pt x="3190875" y="3454"/>
                </a:lnTo>
                <a:lnTo>
                  <a:pt x="3190875" y="6083"/>
                </a:lnTo>
                <a:lnTo>
                  <a:pt x="3191332" y="7200"/>
                </a:lnTo>
                <a:lnTo>
                  <a:pt x="3193199" y="9067"/>
                </a:lnTo>
                <a:lnTo>
                  <a:pt x="3194316" y="9525"/>
                </a:lnTo>
                <a:lnTo>
                  <a:pt x="3196945" y="9525"/>
                </a:lnTo>
                <a:lnTo>
                  <a:pt x="3198076" y="9067"/>
                </a:lnTo>
                <a:lnTo>
                  <a:pt x="3199930" y="7200"/>
                </a:lnTo>
                <a:lnTo>
                  <a:pt x="3200400" y="6083"/>
                </a:lnTo>
                <a:lnTo>
                  <a:pt x="3200400" y="3454"/>
                </a:lnTo>
                <a:close/>
              </a:path>
              <a:path w="3438525" h="662305">
                <a:moveTo>
                  <a:pt x="3248025" y="655916"/>
                </a:moveTo>
                <a:lnTo>
                  <a:pt x="3247555" y="654799"/>
                </a:lnTo>
                <a:lnTo>
                  <a:pt x="3245701" y="652932"/>
                </a:lnTo>
                <a:lnTo>
                  <a:pt x="3244570" y="652462"/>
                </a:lnTo>
                <a:lnTo>
                  <a:pt x="3241941" y="652462"/>
                </a:lnTo>
                <a:lnTo>
                  <a:pt x="3240824" y="652932"/>
                </a:lnTo>
                <a:lnTo>
                  <a:pt x="3238957" y="654799"/>
                </a:lnTo>
                <a:lnTo>
                  <a:pt x="3238500" y="655916"/>
                </a:lnTo>
                <a:lnTo>
                  <a:pt x="3238500" y="658545"/>
                </a:lnTo>
                <a:lnTo>
                  <a:pt x="3238957" y="659663"/>
                </a:lnTo>
                <a:lnTo>
                  <a:pt x="3240824" y="661530"/>
                </a:lnTo>
                <a:lnTo>
                  <a:pt x="3241941" y="662000"/>
                </a:lnTo>
                <a:lnTo>
                  <a:pt x="3244570" y="662000"/>
                </a:lnTo>
                <a:lnTo>
                  <a:pt x="3245701" y="661530"/>
                </a:lnTo>
                <a:lnTo>
                  <a:pt x="3247555" y="659663"/>
                </a:lnTo>
                <a:lnTo>
                  <a:pt x="3248025" y="658545"/>
                </a:lnTo>
                <a:lnTo>
                  <a:pt x="3248025" y="655916"/>
                </a:lnTo>
                <a:close/>
              </a:path>
              <a:path w="3438525" h="662305">
                <a:moveTo>
                  <a:pt x="3248025" y="3454"/>
                </a:moveTo>
                <a:lnTo>
                  <a:pt x="3247555" y="2324"/>
                </a:lnTo>
                <a:lnTo>
                  <a:pt x="3245701" y="469"/>
                </a:lnTo>
                <a:lnTo>
                  <a:pt x="3244570" y="0"/>
                </a:lnTo>
                <a:lnTo>
                  <a:pt x="3241941" y="0"/>
                </a:lnTo>
                <a:lnTo>
                  <a:pt x="3240824" y="469"/>
                </a:lnTo>
                <a:lnTo>
                  <a:pt x="3238957" y="2324"/>
                </a:lnTo>
                <a:lnTo>
                  <a:pt x="3238500" y="3454"/>
                </a:lnTo>
                <a:lnTo>
                  <a:pt x="3238500" y="6083"/>
                </a:lnTo>
                <a:lnTo>
                  <a:pt x="3238957" y="7200"/>
                </a:lnTo>
                <a:lnTo>
                  <a:pt x="3240824" y="9067"/>
                </a:lnTo>
                <a:lnTo>
                  <a:pt x="3241941" y="9525"/>
                </a:lnTo>
                <a:lnTo>
                  <a:pt x="3244570" y="9525"/>
                </a:lnTo>
                <a:lnTo>
                  <a:pt x="3245701" y="9067"/>
                </a:lnTo>
                <a:lnTo>
                  <a:pt x="3247555" y="7200"/>
                </a:lnTo>
                <a:lnTo>
                  <a:pt x="3248025" y="6083"/>
                </a:lnTo>
                <a:lnTo>
                  <a:pt x="3248025" y="3454"/>
                </a:lnTo>
                <a:close/>
              </a:path>
              <a:path w="3438525" h="662305">
                <a:moveTo>
                  <a:pt x="3295650" y="655916"/>
                </a:moveTo>
                <a:lnTo>
                  <a:pt x="3295180" y="654799"/>
                </a:lnTo>
                <a:lnTo>
                  <a:pt x="3293326" y="652932"/>
                </a:lnTo>
                <a:lnTo>
                  <a:pt x="3292195" y="652462"/>
                </a:lnTo>
                <a:lnTo>
                  <a:pt x="3289566" y="652462"/>
                </a:lnTo>
                <a:lnTo>
                  <a:pt x="3288449" y="652932"/>
                </a:lnTo>
                <a:lnTo>
                  <a:pt x="3286582" y="654799"/>
                </a:lnTo>
                <a:lnTo>
                  <a:pt x="3286125" y="655916"/>
                </a:lnTo>
                <a:lnTo>
                  <a:pt x="3286125" y="658545"/>
                </a:lnTo>
                <a:lnTo>
                  <a:pt x="3286582" y="659663"/>
                </a:lnTo>
                <a:lnTo>
                  <a:pt x="3288449" y="661530"/>
                </a:lnTo>
                <a:lnTo>
                  <a:pt x="3289566" y="662000"/>
                </a:lnTo>
                <a:lnTo>
                  <a:pt x="3292195" y="662000"/>
                </a:lnTo>
                <a:lnTo>
                  <a:pt x="3293326" y="661530"/>
                </a:lnTo>
                <a:lnTo>
                  <a:pt x="3295180" y="659663"/>
                </a:lnTo>
                <a:lnTo>
                  <a:pt x="3295650" y="658545"/>
                </a:lnTo>
                <a:lnTo>
                  <a:pt x="3295650" y="655916"/>
                </a:lnTo>
                <a:close/>
              </a:path>
              <a:path w="3438525" h="662305">
                <a:moveTo>
                  <a:pt x="3295650" y="3454"/>
                </a:moveTo>
                <a:lnTo>
                  <a:pt x="3295180" y="2324"/>
                </a:lnTo>
                <a:lnTo>
                  <a:pt x="3293326" y="469"/>
                </a:lnTo>
                <a:lnTo>
                  <a:pt x="3292195" y="0"/>
                </a:lnTo>
                <a:lnTo>
                  <a:pt x="3289566" y="0"/>
                </a:lnTo>
                <a:lnTo>
                  <a:pt x="3288449" y="469"/>
                </a:lnTo>
                <a:lnTo>
                  <a:pt x="3286582" y="2324"/>
                </a:lnTo>
                <a:lnTo>
                  <a:pt x="3286125" y="3454"/>
                </a:lnTo>
                <a:lnTo>
                  <a:pt x="3286125" y="6083"/>
                </a:lnTo>
                <a:lnTo>
                  <a:pt x="3286582" y="7200"/>
                </a:lnTo>
                <a:lnTo>
                  <a:pt x="3288449" y="9067"/>
                </a:lnTo>
                <a:lnTo>
                  <a:pt x="3289566" y="9525"/>
                </a:lnTo>
                <a:lnTo>
                  <a:pt x="3292195" y="9525"/>
                </a:lnTo>
                <a:lnTo>
                  <a:pt x="3293326" y="9067"/>
                </a:lnTo>
                <a:lnTo>
                  <a:pt x="3295180" y="7200"/>
                </a:lnTo>
                <a:lnTo>
                  <a:pt x="3295650" y="6083"/>
                </a:lnTo>
                <a:lnTo>
                  <a:pt x="3295650" y="3454"/>
                </a:lnTo>
                <a:close/>
              </a:path>
              <a:path w="3438525" h="662305">
                <a:moveTo>
                  <a:pt x="3343275" y="655916"/>
                </a:moveTo>
                <a:lnTo>
                  <a:pt x="3342805" y="654799"/>
                </a:lnTo>
                <a:lnTo>
                  <a:pt x="3340951" y="652932"/>
                </a:lnTo>
                <a:lnTo>
                  <a:pt x="3339820" y="652462"/>
                </a:lnTo>
                <a:lnTo>
                  <a:pt x="3337191" y="652462"/>
                </a:lnTo>
                <a:lnTo>
                  <a:pt x="3336074" y="652932"/>
                </a:lnTo>
                <a:lnTo>
                  <a:pt x="3334207" y="654799"/>
                </a:lnTo>
                <a:lnTo>
                  <a:pt x="3333750" y="655916"/>
                </a:lnTo>
                <a:lnTo>
                  <a:pt x="3333750" y="658545"/>
                </a:lnTo>
                <a:lnTo>
                  <a:pt x="3334207" y="659663"/>
                </a:lnTo>
                <a:lnTo>
                  <a:pt x="3336074" y="661530"/>
                </a:lnTo>
                <a:lnTo>
                  <a:pt x="3337191" y="662000"/>
                </a:lnTo>
                <a:lnTo>
                  <a:pt x="3339820" y="662000"/>
                </a:lnTo>
                <a:lnTo>
                  <a:pt x="3340951" y="661530"/>
                </a:lnTo>
                <a:lnTo>
                  <a:pt x="3342805" y="659663"/>
                </a:lnTo>
                <a:lnTo>
                  <a:pt x="3343275" y="658545"/>
                </a:lnTo>
                <a:lnTo>
                  <a:pt x="3343275" y="655916"/>
                </a:lnTo>
                <a:close/>
              </a:path>
              <a:path w="3438525" h="662305">
                <a:moveTo>
                  <a:pt x="3343275" y="3454"/>
                </a:moveTo>
                <a:lnTo>
                  <a:pt x="3342805" y="2324"/>
                </a:lnTo>
                <a:lnTo>
                  <a:pt x="3340951" y="469"/>
                </a:lnTo>
                <a:lnTo>
                  <a:pt x="3339820" y="0"/>
                </a:lnTo>
                <a:lnTo>
                  <a:pt x="3337191" y="0"/>
                </a:lnTo>
                <a:lnTo>
                  <a:pt x="3336074" y="469"/>
                </a:lnTo>
                <a:lnTo>
                  <a:pt x="3334207" y="2324"/>
                </a:lnTo>
                <a:lnTo>
                  <a:pt x="3333750" y="3454"/>
                </a:lnTo>
                <a:lnTo>
                  <a:pt x="3333750" y="6083"/>
                </a:lnTo>
                <a:lnTo>
                  <a:pt x="3334207" y="7200"/>
                </a:lnTo>
                <a:lnTo>
                  <a:pt x="3336074" y="9067"/>
                </a:lnTo>
                <a:lnTo>
                  <a:pt x="3337191" y="9525"/>
                </a:lnTo>
                <a:lnTo>
                  <a:pt x="3339820" y="9525"/>
                </a:lnTo>
                <a:lnTo>
                  <a:pt x="3340951" y="9067"/>
                </a:lnTo>
                <a:lnTo>
                  <a:pt x="3342805" y="7200"/>
                </a:lnTo>
                <a:lnTo>
                  <a:pt x="3343275" y="6083"/>
                </a:lnTo>
                <a:lnTo>
                  <a:pt x="3343275" y="3454"/>
                </a:lnTo>
                <a:close/>
              </a:path>
              <a:path w="3438525" h="662305">
                <a:moveTo>
                  <a:pt x="3390900" y="655916"/>
                </a:moveTo>
                <a:lnTo>
                  <a:pt x="3390430" y="654799"/>
                </a:lnTo>
                <a:lnTo>
                  <a:pt x="3388576" y="652932"/>
                </a:lnTo>
                <a:lnTo>
                  <a:pt x="3387445" y="652462"/>
                </a:lnTo>
                <a:lnTo>
                  <a:pt x="3384816" y="652462"/>
                </a:lnTo>
                <a:lnTo>
                  <a:pt x="3383699" y="652932"/>
                </a:lnTo>
                <a:lnTo>
                  <a:pt x="3381832" y="654799"/>
                </a:lnTo>
                <a:lnTo>
                  <a:pt x="3381375" y="655916"/>
                </a:lnTo>
                <a:lnTo>
                  <a:pt x="3381375" y="658545"/>
                </a:lnTo>
                <a:lnTo>
                  <a:pt x="3381832" y="659663"/>
                </a:lnTo>
                <a:lnTo>
                  <a:pt x="3383699" y="661530"/>
                </a:lnTo>
                <a:lnTo>
                  <a:pt x="3384816" y="662000"/>
                </a:lnTo>
                <a:lnTo>
                  <a:pt x="3387445" y="662000"/>
                </a:lnTo>
                <a:lnTo>
                  <a:pt x="3388576" y="661530"/>
                </a:lnTo>
                <a:lnTo>
                  <a:pt x="3390430" y="659663"/>
                </a:lnTo>
                <a:lnTo>
                  <a:pt x="3390900" y="658545"/>
                </a:lnTo>
                <a:lnTo>
                  <a:pt x="3390900" y="655916"/>
                </a:lnTo>
                <a:close/>
              </a:path>
              <a:path w="3438525" h="662305">
                <a:moveTo>
                  <a:pt x="3390900" y="3454"/>
                </a:moveTo>
                <a:lnTo>
                  <a:pt x="3390430" y="2324"/>
                </a:lnTo>
                <a:lnTo>
                  <a:pt x="3388576" y="469"/>
                </a:lnTo>
                <a:lnTo>
                  <a:pt x="3387445" y="0"/>
                </a:lnTo>
                <a:lnTo>
                  <a:pt x="3384816" y="0"/>
                </a:lnTo>
                <a:lnTo>
                  <a:pt x="3383699" y="469"/>
                </a:lnTo>
                <a:lnTo>
                  <a:pt x="3381832" y="2324"/>
                </a:lnTo>
                <a:lnTo>
                  <a:pt x="3381375" y="3454"/>
                </a:lnTo>
                <a:lnTo>
                  <a:pt x="3381375" y="6083"/>
                </a:lnTo>
                <a:lnTo>
                  <a:pt x="3381832" y="7200"/>
                </a:lnTo>
                <a:lnTo>
                  <a:pt x="3383699" y="9067"/>
                </a:lnTo>
                <a:lnTo>
                  <a:pt x="3384816" y="9525"/>
                </a:lnTo>
                <a:lnTo>
                  <a:pt x="3387445" y="9525"/>
                </a:lnTo>
                <a:lnTo>
                  <a:pt x="3388576" y="9067"/>
                </a:lnTo>
                <a:lnTo>
                  <a:pt x="3390430" y="7200"/>
                </a:lnTo>
                <a:lnTo>
                  <a:pt x="3390900" y="6083"/>
                </a:lnTo>
                <a:lnTo>
                  <a:pt x="3390900" y="3454"/>
                </a:lnTo>
                <a:close/>
              </a:path>
              <a:path w="3438525" h="662305">
                <a:moveTo>
                  <a:pt x="3438525" y="655916"/>
                </a:moveTo>
                <a:lnTo>
                  <a:pt x="3438055" y="654799"/>
                </a:lnTo>
                <a:lnTo>
                  <a:pt x="3436201" y="652932"/>
                </a:lnTo>
                <a:lnTo>
                  <a:pt x="3435070" y="652462"/>
                </a:lnTo>
                <a:lnTo>
                  <a:pt x="3432441" y="652462"/>
                </a:lnTo>
                <a:lnTo>
                  <a:pt x="3431324" y="652932"/>
                </a:lnTo>
                <a:lnTo>
                  <a:pt x="3429457" y="654799"/>
                </a:lnTo>
                <a:lnTo>
                  <a:pt x="3429000" y="655916"/>
                </a:lnTo>
                <a:lnTo>
                  <a:pt x="3429000" y="658545"/>
                </a:lnTo>
                <a:lnTo>
                  <a:pt x="3429457" y="659663"/>
                </a:lnTo>
                <a:lnTo>
                  <a:pt x="3431324" y="661530"/>
                </a:lnTo>
                <a:lnTo>
                  <a:pt x="3432441" y="662000"/>
                </a:lnTo>
                <a:lnTo>
                  <a:pt x="3435070" y="662000"/>
                </a:lnTo>
                <a:lnTo>
                  <a:pt x="3436201" y="661530"/>
                </a:lnTo>
                <a:lnTo>
                  <a:pt x="3438055" y="659663"/>
                </a:lnTo>
                <a:lnTo>
                  <a:pt x="3438525" y="658545"/>
                </a:lnTo>
                <a:lnTo>
                  <a:pt x="3438525" y="655916"/>
                </a:lnTo>
                <a:close/>
              </a:path>
              <a:path w="3438525" h="662305">
                <a:moveTo>
                  <a:pt x="3438525" y="3454"/>
                </a:moveTo>
                <a:lnTo>
                  <a:pt x="3438055" y="2324"/>
                </a:lnTo>
                <a:lnTo>
                  <a:pt x="3436201" y="469"/>
                </a:lnTo>
                <a:lnTo>
                  <a:pt x="3435070" y="0"/>
                </a:lnTo>
                <a:lnTo>
                  <a:pt x="3432441" y="0"/>
                </a:lnTo>
                <a:lnTo>
                  <a:pt x="3431324" y="469"/>
                </a:lnTo>
                <a:lnTo>
                  <a:pt x="3429457" y="2324"/>
                </a:lnTo>
                <a:lnTo>
                  <a:pt x="3429000" y="3454"/>
                </a:lnTo>
                <a:lnTo>
                  <a:pt x="3429000" y="6083"/>
                </a:lnTo>
                <a:lnTo>
                  <a:pt x="3429457" y="7200"/>
                </a:lnTo>
                <a:lnTo>
                  <a:pt x="3431324" y="9067"/>
                </a:lnTo>
                <a:lnTo>
                  <a:pt x="3432441" y="9525"/>
                </a:lnTo>
                <a:lnTo>
                  <a:pt x="3435070" y="9525"/>
                </a:lnTo>
                <a:lnTo>
                  <a:pt x="3436201" y="9067"/>
                </a:lnTo>
                <a:lnTo>
                  <a:pt x="3438055" y="7200"/>
                </a:lnTo>
                <a:lnTo>
                  <a:pt x="3438525" y="6083"/>
                </a:lnTo>
                <a:lnTo>
                  <a:pt x="3438525" y="3454"/>
                </a:lnTo>
                <a:close/>
              </a:path>
            </a:pathLst>
          </a:custGeom>
          <a:solidFill>
            <a:srgbClr val="C6C2BE"/>
          </a:solidFill>
        </p:spPr>
        <p:txBody>
          <a:bodyPr wrap="square" lIns="0" tIns="0" rIns="0" bIns="0" rtlCol="0"/>
          <a:lstStyle/>
          <a:p>
            <a:endParaRPr sz="5625" dirty="0"/>
          </a:p>
        </p:txBody>
      </p:sp>
      <p:sp>
        <p:nvSpPr>
          <p:cNvPr id="164" name="object 164"/>
          <p:cNvSpPr txBox="1"/>
          <p:nvPr/>
        </p:nvSpPr>
        <p:spPr>
          <a:xfrm>
            <a:off x="8776051" y="5241912"/>
            <a:ext cx="279797"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50</a:t>
            </a:r>
            <a:endParaRPr sz="1688" dirty="0">
              <a:latin typeface="Segoe UI"/>
              <a:cs typeface="Segoe UI"/>
            </a:endParaRPr>
          </a:p>
        </p:txBody>
      </p:sp>
      <p:sp>
        <p:nvSpPr>
          <p:cNvPr id="165" name="object 165"/>
          <p:cNvSpPr txBox="1"/>
          <p:nvPr/>
        </p:nvSpPr>
        <p:spPr>
          <a:xfrm>
            <a:off x="8660524" y="4018541"/>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66" name="object 166"/>
          <p:cNvSpPr txBox="1"/>
          <p:nvPr/>
        </p:nvSpPr>
        <p:spPr>
          <a:xfrm>
            <a:off x="9724929" y="6673453"/>
            <a:ext cx="550069"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167" name="object 167"/>
          <p:cNvSpPr txBox="1"/>
          <p:nvPr/>
        </p:nvSpPr>
        <p:spPr>
          <a:xfrm>
            <a:off x="10645065" y="6673453"/>
            <a:ext cx="685800"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168" name="object 168"/>
          <p:cNvSpPr txBox="1"/>
          <p:nvPr/>
        </p:nvSpPr>
        <p:spPr>
          <a:xfrm>
            <a:off x="11679670" y="6673454"/>
            <a:ext cx="591741"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169" name="object 169"/>
          <p:cNvSpPr txBox="1"/>
          <p:nvPr/>
        </p:nvSpPr>
        <p:spPr>
          <a:xfrm>
            <a:off x="12744635" y="6673453"/>
            <a:ext cx="436959"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170" name="object 170"/>
          <p:cNvSpPr txBox="1"/>
          <p:nvPr/>
        </p:nvSpPr>
        <p:spPr>
          <a:xfrm>
            <a:off x="13693511" y="6673453"/>
            <a:ext cx="514350"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171" name="object 171"/>
          <p:cNvSpPr txBox="1"/>
          <p:nvPr/>
        </p:nvSpPr>
        <p:spPr>
          <a:xfrm>
            <a:off x="14707130" y="6673453"/>
            <a:ext cx="46196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172" name="object 172"/>
          <p:cNvGrpSpPr/>
          <p:nvPr/>
        </p:nvGrpSpPr>
        <p:grpSpPr>
          <a:xfrm>
            <a:off x="9182724" y="4374833"/>
            <a:ext cx="6482953" cy="2832497"/>
            <a:chOff x="4719652" y="2333244"/>
            <a:chExt cx="3457575" cy="1510665"/>
          </a:xfrm>
        </p:grpSpPr>
        <p:sp>
          <p:nvSpPr>
            <p:cNvPr id="173" name="object 173"/>
            <p:cNvSpPr/>
            <p:nvPr/>
          </p:nvSpPr>
          <p:spPr>
            <a:xfrm>
              <a:off x="4887188" y="3548062"/>
              <a:ext cx="3170555" cy="295910"/>
            </a:xfrm>
            <a:custGeom>
              <a:avLst/>
              <a:gdLst/>
              <a:ahLst/>
              <a:cxnLst/>
              <a:rect l="l" t="t" r="r" b="b"/>
              <a:pathLst>
                <a:path w="3170554" h="295910">
                  <a:moveTo>
                    <a:pt x="9525" y="289204"/>
                  </a:moveTo>
                  <a:lnTo>
                    <a:pt x="9067" y="288086"/>
                  </a:lnTo>
                  <a:lnTo>
                    <a:pt x="7200" y="286219"/>
                  </a:lnTo>
                  <a:lnTo>
                    <a:pt x="6083" y="285762"/>
                  </a:lnTo>
                  <a:lnTo>
                    <a:pt x="3454" y="285762"/>
                  </a:lnTo>
                  <a:lnTo>
                    <a:pt x="2324" y="286219"/>
                  </a:lnTo>
                  <a:lnTo>
                    <a:pt x="469" y="288086"/>
                  </a:lnTo>
                  <a:lnTo>
                    <a:pt x="0" y="289204"/>
                  </a:lnTo>
                  <a:lnTo>
                    <a:pt x="0" y="291833"/>
                  </a:lnTo>
                  <a:lnTo>
                    <a:pt x="469" y="292950"/>
                  </a:lnTo>
                  <a:lnTo>
                    <a:pt x="2324" y="294817"/>
                  </a:lnTo>
                  <a:lnTo>
                    <a:pt x="3454" y="295287"/>
                  </a:lnTo>
                  <a:lnTo>
                    <a:pt x="6083" y="295287"/>
                  </a:lnTo>
                  <a:lnTo>
                    <a:pt x="7200" y="294817"/>
                  </a:lnTo>
                  <a:lnTo>
                    <a:pt x="9067" y="292950"/>
                  </a:lnTo>
                  <a:lnTo>
                    <a:pt x="9525" y="291833"/>
                  </a:lnTo>
                  <a:lnTo>
                    <a:pt x="9525" y="289204"/>
                  </a:lnTo>
                  <a:close/>
                </a:path>
                <a:path w="3170554" h="295910">
                  <a:moveTo>
                    <a:pt x="9525" y="241579"/>
                  </a:moveTo>
                  <a:lnTo>
                    <a:pt x="9067" y="240461"/>
                  </a:lnTo>
                  <a:lnTo>
                    <a:pt x="7200" y="238594"/>
                  </a:lnTo>
                  <a:lnTo>
                    <a:pt x="6083" y="238137"/>
                  </a:lnTo>
                  <a:lnTo>
                    <a:pt x="3454" y="238137"/>
                  </a:lnTo>
                  <a:lnTo>
                    <a:pt x="2324" y="238594"/>
                  </a:lnTo>
                  <a:lnTo>
                    <a:pt x="469" y="240461"/>
                  </a:lnTo>
                  <a:lnTo>
                    <a:pt x="0" y="241579"/>
                  </a:lnTo>
                  <a:lnTo>
                    <a:pt x="0" y="244208"/>
                  </a:lnTo>
                  <a:lnTo>
                    <a:pt x="469" y="245325"/>
                  </a:lnTo>
                  <a:lnTo>
                    <a:pt x="2324" y="247192"/>
                  </a:lnTo>
                  <a:lnTo>
                    <a:pt x="3454" y="247662"/>
                  </a:lnTo>
                  <a:lnTo>
                    <a:pt x="6083" y="247662"/>
                  </a:lnTo>
                  <a:lnTo>
                    <a:pt x="7200" y="247192"/>
                  </a:lnTo>
                  <a:lnTo>
                    <a:pt x="9067" y="245325"/>
                  </a:lnTo>
                  <a:lnTo>
                    <a:pt x="9525" y="244208"/>
                  </a:lnTo>
                  <a:lnTo>
                    <a:pt x="9525" y="241579"/>
                  </a:lnTo>
                  <a:close/>
                </a:path>
                <a:path w="3170554" h="295910">
                  <a:moveTo>
                    <a:pt x="9525" y="193954"/>
                  </a:moveTo>
                  <a:lnTo>
                    <a:pt x="9067" y="192836"/>
                  </a:lnTo>
                  <a:lnTo>
                    <a:pt x="7200" y="190969"/>
                  </a:lnTo>
                  <a:lnTo>
                    <a:pt x="6083" y="190512"/>
                  </a:lnTo>
                  <a:lnTo>
                    <a:pt x="3454" y="190512"/>
                  </a:lnTo>
                  <a:lnTo>
                    <a:pt x="2324" y="190969"/>
                  </a:lnTo>
                  <a:lnTo>
                    <a:pt x="469" y="192836"/>
                  </a:lnTo>
                  <a:lnTo>
                    <a:pt x="0" y="193954"/>
                  </a:lnTo>
                  <a:lnTo>
                    <a:pt x="0" y="196583"/>
                  </a:lnTo>
                  <a:lnTo>
                    <a:pt x="469" y="197700"/>
                  </a:lnTo>
                  <a:lnTo>
                    <a:pt x="2324" y="199567"/>
                  </a:lnTo>
                  <a:lnTo>
                    <a:pt x="3454" y="200037"/>
                  </a:lnTo>
                  <a:lnTo>
                    <a:pt x="6083" y="200037"/>
                  </a:lnTo>
                  <a:lnTo>
                    <a:pt x="7200" y="199567"/>
                  </a:lnTo>
                  <a:lnTo>
                    <a:pt x="9067" y="197700"/>
                  </a:lnTo>
                  <a:lnTo>
                    <a:pt x="9525" y="196583"/>
                  </a:lnTo>
                  <a:lnTo>
                    <a:pt x="9525" y="193954"/>
                  </a:lnTo>
                  <a:close/>
                </a:path>
                <a:path w="3170554" h="295910">
                  <a:moveTo>
                    <a:pt x="9525" y="146329"/>
                  </a:moveTo>
                  <a:lnTo>
                    <a:pt x="9067" y="145211"/>
                  </a:lnTo>
                  <a:lnTo>
                    <a:pt x="7200" y="143344"/>
                  </a:lnTo>
                  <a:lnTo>
                    <a:pt x="6083" y="142887"/>
                  </a:lnTo>
                  <a:lnTo>
                    <a:pt x="3454" y="142887"/>
                  </a:lnTo>
                  <a:lnTo>
                    <a:pt x="2324" y="143344"/>
                  </a:lnTo>
                  <a:lnTo>
                    <a:pt x="469" y="145211"/>
                  </a:lnTo>
                  <a:lnTo>
                    <a:pt x="0" y="146329"/>
                  </a:lnTo>
                  <a:lnTo>
                    <a:pt x="0" y="148958"/>
                  </a:lnTo>
                  <a:lnTo>
                    <a:pt x="469" y="150075"/>
                  </a:lnTo>
                  <a:lnTo>
                    <a:pt x="2324" y="151942"/>
                  </a:lnTo>
                  <a:lnTo>
                    <a:pt x="3454" y="152412"/>
                  </a:lnTo>
                  <a:lnTo>
                    <a:pt x="6083" y="152412"/>
                  </a:lnTo>
                  <a:lnTo>
                    <a:pt x="7200" y="151942"/>
                  </a:lnTo>
                  <a:lnTo>
                    <a:pt x="9067" y="150075"/>
                  </a:lnTo>
                  <a:lnTo>
                    <a:pt x="9525" y="148958"/>
                  </a:lnTo>
                  <a:lnTo>
                    <a:pt x="9525" y="146329"/>
                  </a:lnTo>
                  <a:close/>
                </a:path>
                <a:path w="3170554" h="295910">
                  <a:moveTo>
                    <a:pt x="9525" y="98704"/>
                  </a:moveTo>
                  <a:lnTo>
                    <a:pt x="9067" y="97586"/>
                  </a:lnTo>
                  <a:lnTo>
                    <a:pt x="7200" y="95719"/>
                  </a:lnTo>
                  <a:lnTo>
                    <a:pt x="6083" y="95250"/>
                  </a:lnTo>
                  <a:lnTo>
                    <a:pt x="3454" y="95250"/>
                  </a:lnTo>
                  <a:lnTo>
                    <a:pt x="2324" y="95719"/>
                  </a:lnTo>
                  <a:lnTo>
                    <a:pt x="469" y="97586"/>
                  </a:lnTo>
                  <a:lnTo>
                    <a:pt x="0" y="98704"/>
                  </a:lnTo>
                  <a:lnTo>
                    <a:pt x="0" y="101333"/>
                  </a:lnTo>
                  <a:lnTo>
                    <a:pt x="469" y="102450"/>
                  </a:lnTo>
                  <a:lnTo>
                    <a:pt x="2324" y="104317"/>
                  </a:lnTo>
                  <a:lnTo>
                    <a:pt x="3454" y="104775"/>
                  </a:lnTo>
                  <a:lnTo>
                    <a:pt x="6083" y="104775"/>
                  </a:lnTo>
                  <a:lnTo>
                    <a:pt x="7200" y="104317"/>
                  </a:lnTo>
                  <a:lnTo>
                    <a:pt x="9067" y="102450"/>
                  </a:lnTo>
                  <a:lnTo>
                    <a:pt x="9525" y="101333"/>
                  </a:lnTo>
                  <a:lnTo>
                    <a:pt x="9525" y="98704"/>
                  </a:lnTo>
                  <a:close/>
                </a:path>
                <a:path w="3170554" h="295910">
                  <a:moveTo>
                    <a:pt x="9525" y="51079"/>
                  </a:moveTo>
                  <a:lnTo>
                    <a:pt x="9067" y="49961"/>
                  </a:lnTo>
                  <a:lnTo>
                    <a:pt x="7200" y="48094"/>
                  </a:lnTo>
                  <a:lnTo>
                    <a:pt x="6083" y="47625"/>
                  </a:lnTo>
                  <a:lnTo>
                    <a:pt x="3454" y="47625"/>
                  </a:lnTo>
                  <a:lnTo>
                    <a:pt x="2324" y="48094"/>
                  </a:lnTo>
                  <a:lnTo>
                    <a:pt x="469" y="49961"/>
                  </a:lnTo>
                  <a:lnTo>
                    <a:pt x="0" y="51079"/>
                  </a:lnTo>
                  <a:lnTo>
                    <a:pt x="0" y="53708"/>
                  </a:lnTo>
                  <a:lnTo>
                    <a:pt x="469" y="54825"/>
                  </a:lnTo>
                  <a:lnTo>
                    <a:pt x="2324" y="56692"/>
                  </a:lnTo>
                  <a:lnTo>
                    <a:pt x="3454" y="57150"/>
                  </a:lnTo>
                  <a:lnTo>
                    <a:pt x="6083" y="57150"/>
                  </a:lnTo>
                  <a:lnTo>
                    <a:pt x="7200" y="56692"/>
                  </a:lnTo>
                  <a:lnTo>
                    <a:pt x="9067" y="54825"/>
                  </a:lnTo>
                  <a:lnTo>
                    <a:pt x="9525" y="53708"/>
                  </a:lnTo>
                  <a:lnTo>
                    <a:pt x="9525" y="51079"/>
                  </a:lnTo>
                  <a:close/>
                </a:path>
                <a:path w="3170554" h="295910">
                  <a:moveTo>
                    <a:pt x="9525" y="3454"/>
                  </a:moveTo>
                  <a:lnTo>
                    <a:pt x="9067" y="2336"/>
                  </a:lnTo>
                  <a:lnTo>
                    <a:pt x="7200" y="469"/>
                  </a:lnTo>
                  <a:lnTo>
                    <a:pt x="6083" y="0"/>
                  </a:lnTo>
                  <a:lnTo>
                    <a:pt x="3454" y="0"/>
                  </a:lnTo>
                  <a:lnTo>
                    <a:pt x="2324" y="469"/>
                  </a:lnTo>
                  <a:lnTo>
                    <a:pt x="469" y="2336"/>
                  </a:lnTo>
                  <a:lnTo>
                    <a:pt x="0" y="3454"/>
                  </a:lnTo>
                  <a:lnTo>
                    <a:pt x="0" y="6083"/>
                  </a:lnTo>
                  <a:lnTo>
                    <a:pt x="469" y="7200"/>
                  </a:lnTo>
                  <a:lnTo>
                    <a:pt x="2324" y="9067"/>
                  </a:lnTo>
                  <a:lnTo>
                    <a:pt x="3454" y="9525"/>
                  </a:lnTo>
                  <a:lnTo>
                    <a:pt x="6083" y="9525"/>
                  </a:lnTo>
                  <a:lnTo>
                    <a:pt x="7200" y="9067"/>
                  </a:lnTo>
                  <a:lnTo>
                    <a:pt x="9067" y="7200"/>
                  </a:lnTo>
                  <a:lnTo>
                    <a:pt x="9525" y="6083"/>
                  </a:lnTo>
                  <a:lnTo>
                    <a:pt x="9525" y="3454"/>
                  </a:lnTo>
                  <a:close/>
                </a:path>
                <a:path w="3170554" h="295910">
                  <a:moveTo>
                    <a:pt x="3170097" y="289204"/>
                  </a:moveTo>
                  <a:lnTo>
                    <a:pt x="3169628" y="288086"/>
                  </a:lnTo>
                  <a:lnTo>
                    <a:pt x="3167773" y="286219"/>
                  </a:lnTo>
                  <a:lnTo>
                    <a:pt x="3166643" y="285762"/>
                  </a:lnTo>
                  <a:lnTo>
                    <a:pt x="3164014" y="285762"/>
                  </a:lnTo>
                  <a:lnTo>
                    <a:pt x="3162897" y="286219"/>
                  </a:lnTo>
                  <a:lnTo>
                    <a:pt x="3161042" y="288086"/>
                  </a:lnTo>
                  <a:lnTo>
                    <a:pt x="3160572" y="289204"/>
                  </a:lnTo>
                  <a:lnTo>
                    <a:pt x="3160572" y="291833"/>
                  </a:lnTo>
                  <a:lnTo>
                    <a:pt x="3161042" y="292950"/>
                  </a:lnTo>
                  <a:lnTo>
                    <a:pt x="3162897" y="294817"/>
                  </a:lnTo>
                  <a:lnTo>
                    <a:pt x="3164014" y="295287"/>
                  </a:lnTo>
                  <a:lnTo>
                    <a:pt x="3166643" y="295287"/>
                  </a:lnTo>
                  <a:lnTo>
                    <a:pt x="3167773" y="294817"/>
                  </a:lnTo>
                  <a:lnTo>
                    <a:pt x="3169628" y="292950"/>
                  </a:lnTo>
                  <a:lnTo>
                    <a:pt x="3170097" y="291833"/>
                  </a:lnTo>
                  <a:lnTo>
                    <a:pt x="3170097" y="289204"/>
                  </a:lnTo>
                  <a:close/>
                </a:path>
                <a:path w="3170554" h="295910">
                  <a:moveTo>
                    <a:pt x="3170097" y="241579"/>
                  </a:moveTo>
                  <a:lnTo>
                    <a:pt x="3169628" y="240461"/>
                  </a:lnTo>
                  <a:lnTo>
                    <a:pt x="3167773" y="238594"/>
                  </a:lnTo>
                  <a:lnTo>
                    <a:pt x="3166643" y="238137"/>
                  </a:lnTo>
                  <a:lnTo>
                    <a:pt x="3164014" y="238137"/>
                  </a:lnTo>
                  <a:lnTo>
                    <a:pt x="3162897" y="238594"/>
                  </a:lnTo>
                  <a:lnTo>
                    <a:pt x="3161042" y="240461"/>
                  </a:lnTo>
                  <a:lnTo>
                    <a:pt x="3160572" y="241579"/>
                  </a:lnTo>
                  <a:lnTo>
                    <a:pt x="3160572" y="244208"/>
                  </a:lnTo>
                  <a:lnTo>
                    <a:pt x="3161042" y="245325"/>
                  </a:lnTo>
                  <a:lnTo>
                    <a:pt x="3162897" y="247192"/>
                  </a:lnTo>
                  <a:lnTo>
                    <a:pt x="3164014" y="247662"/>
                  </a:lnTo>
                  <a:lnTo>
                    <a:pt x="3166643" y="247662"/>
                  </a:lnTo>
                  <a:lnTo>
                    <a:pt x="3167773" y="247192"/>
                  </a:lnTo>
                  <a:lnTo>
                    <a:pt x="3169628" y="245325"/>
                  </a:lnTo>
                  <a:lnTo>
                    <a:pt x="3170097" y="244208"/>
                  </a:lnTo>
                  <a:lnTo>
                    <a:pt x="3170097" y="241579"/>
                  </a:lnTo>
                  <a:close/>
                </a:path>
                <a:path w="3170554" h="295910">
                  <a:moveTo>
                    <a:pt x="3170097" y="193954"/>
                  </a:moveTo>
                  <a:lnTo>
                    <a:pt x="3169628" y="192836"/>
                  </a:lnTo>
                  <a:lnTo>
                    <a:pt x="3167773" y="190969"/>
                  </a:lnTo>
                  <a:lnTo>
                    <a:pt x="3166643" y="190512"/>
                  </a:lnTo>
                  <a:lnTo>
                    <a:pt x="3164014" y="190512"/>
                  </a:lnTo>
                  <a:lnTo>
                    <a:pt x="3162897" y="190969"/>
                  </a:lnTo>
                  <a:lnTo>
                    <a:pt x="3161042" y="192836"/>
                  </a:lnTo>
                  <a:lnTo>
                    <a:pt x="3160572" y="193954"/>
                  </a:lnTo>
                  <a:lnTo>
                    <a:pt x="3160572" y="196583"/>
                  </a:lnTo>
                  <a:lnTo>
                    <a:pt x="3161042" y="197700"/>
                  </a:lnTo>
                  <a:lnTo>
                    <a:pt x="3162897" y="199567"/>
                  </a:lnTo>
                  <a:lnTo>
                    <a:pt x="3164014" y="200037"/>
                  </a:lnTo>
                  <a:lnTo>
                    <a:pt x="3166643" y="200037"/>
                  </a:lnTo>
                  <a:lnTo>
                    <a:pt x="3167773" y="199567"/>
                  </a:lnTo>
                  <a:lnTo>
                    <a:pt x="3169628" y="197700"/>
                  </a:lnTo>
                  <a:lnTo>
                    <a:pt x="3170097" y="196583"/>
                  </a:lnTo>
                  <a:lnTo>
                    <a:pt x="3170097" y="193954"/>
                  </a:lnTo>
                  <a:close/>
                </a:path>
                <a:path w="3170554" h="295910">
                  <a:moveTo>
                    <a:pt x="3170097" y="146329"/>
                  </a:moveTo>
                  <a:lnTo>
                    <a:pt x="3169628" y="145211"/>
                  </a:lnTo>
                  <a:lnTo>
                    <a:pt x="3167773" y="143344"/>
                  </a:lnTo>
                  <a:lnTo>
                    <a:pt x="3166643" y="142887"/>
                  </a:lnTo>
                  <a:lnTo>
                    <a:pt x="3164014" y="142887"/>
                  </a:lnTo>
                  <a:lnTo>
                    <a:pt x="3162897" y="143344"/>
                  </a:lnTo>
                  <a:lnTo>
                    <a:pt x="3161042" y="145211"/>
                  </a:lnTo>
                  <a:lnTo>
                    <a:pt x="3160572" y="146329"/>
                  </a:lnTo>
                  <a:lnTo>
                    <a:pt x="3160572" y="148958"/>
                  </a:lnTo>
                  <a:lnTo>
                    <a:pt x="3161042" y="150075"/>
                  </a:lnTo>
                  <a:lnTo>
                    <a:pt x="3162897" y="151942"/>
                  </a:lnTo>
                  <a:lnTo>
                    <a:pt x="3164014" y="152412"/>
                  </a:lnTo>
                  <a:lnTo>
                    <a:pt x="3166643" y="152412"/>
                  </a:lnTo>
                  <a:lnTo>
                    <a:pt x="3167773" y="151942"/>
                  </a:lnTo>
                  <a:lnTo>
                    <a:pt x="3169628" y="150075"/>
                  </a:lnTo>
                  <a:lnTo>
                    <a:pt x="3170097" y="148958"/>
                  </a:lnTo>
                  <a:lnTo>
                    <a:pt x="3170097" y="146329"/>
                  </a:lnTo>
                  <a:close/>
                </a:path>
                <a:path w="3170554" h="295910">
                  <a:moveTo>
                    <a:pt x="3170097" y="98704"/>
                  </a:moveTo>
                  <a:lnTo>
                    <a:pt x="3169628" y="97586"/>
                  </a:lnTo>
                  <a:lnTo>
                    <a:pt x="3167773" y="95719"/>
                  </a:lnTo>
                  <a:lnTo>
                    <a:pt x="3166643" y="95250"/>
                  </a:lnTo>
                  <a:lnTo>
                    <a:pt x="3164014" y="95250"/>
                  </a:lnTo>
                  <a:lnTo>
                    <a:pt x="3162897" y="95719"/>
                  </a:lnTo>
                  <a:lnTo>
                    <a:pt x="3161042" y="97586"/>
                  </a:lnTo>
                  <a:lnTo>
                    <a:pt x="3160572" y="98704"/>
                  </a:lnTo>
                  <a:lnTo>
                    <a:pt x="3160572" y="101333"/>
                  </a:lnTo>
                  <a:lnTo>
                    <a:pt x="3161042" y="102450"/>
                  </a:lnTo>
                  <a:lnTo>
                    <a:pt x="3162897" y="104317"/>
                  </a:lnTo>
                  <a:lnTo>
                    <a:pt x="3164014" y="104775"/>
                  </a:lnTo>
                  <a:lnTo>
                    <a:pt x="3166643" y="104775"/>
                  </a:lnTo>
                  <a:lnTo>
                    <a:pt x="3167773" y="104317"/>
                  </a:lnTo>
                  <a:lnTo>
                    <a:pt x="3169628" y="102450"/>
                  </a:lnTo>
                  <a:lnTo>
                    <a:pt x="3170097" y="101333"/>
                  </a:lnTo>
                  <a:lnTo>
                    <a:pt x="3170097" y="98704"/>
                  </a:lnTo>
                  <a:close/>
                </a:path>
                <a:path w="3170554" h="295910">
                  <a:moveTo>
                    <a:pt x="3170097" y="51079"/>
                  </a:moveTo>
                  <a:lnTo>
                    <a:pt x="3169628" y="49961"/>
                  </a:lnTo>
                  <a:lnTo>
                    <a:pt x="3167773" y="48094"/>
                  </a:lnTo>
                  <a:lnTo>
                    <a:pt x="3166643" y="47625"/>
                  </a:lnTo>
                  <a:lnTo>
                    <a:pt x="3164014" y="47625"/>
                  </a:lnTo>
                  <a:lnTo>
                    <a:pt x="3162897" y="48094"/>
                  </a:lnTo>
                  <a:lnTo>
                    <a:pt x="3161042" y="49961"/>
                  </a:lnTo>
                  <a:lnTo>
                    <a:pt x="3160572" y="51079"/>
                  </a:lnTo>
                  <a:lnTo>
                    <a:pt x="3160572" y="53708"/>
                  </a:lnTo>
                  <a:lnTo>
                    <a:pt x="3161042" y="54825"/>
                  </a:lnTo>
                  <a:lnTo>
                    <a:pt x="3162897" y="56692"/>
                  </a:lnTo>
                  <a:lnTo>
                    <a:pt x="3164014" y="57150"/>
                  </a:lnTo>
                  <a:lnTo>
                    <a:pt x="3166643" y="57150"/>
                  </a:lnTo>
                  <a:lnTo>
                    <a:pt x="3167773" y="56692"/>
                  </a:lnTo>
                  <a:lnTo>
                    <a:pt x="3169628" y="54825"/>
                  </a:lnTo>
                  <a:lnTo>
                    <a:pt x="3170097" y="53708"/>
                  </a:lnTo>
                  <a:lnTo>
                    <a:pt x="3170097" y="51079"/>
                  </a:lnTo>
                  <a:close/>
                </a:path>
                <a:path w="3170554" h="295910">
                  <a:moveTo>
                    <a:pt x="3170097" y="3454"/>
                  </a:moveTo>
                  <a:lnTo>
                    <a:pt x="3169628" y="2336"/>
                  </a:lnTo>
                  <a:lnTo>
                    <a:pt x="3167773" y="469"/>
                  </a:lnTo>
                  <a:lnTo>
                    <a:pt x="3166643" y="0"/>
                  </a:lnTo>
                  <a:lnTo>
                    <a:pt x="3164014" y="0"/>
                  </a:lnTo>
                  <a:lnTo>
                    <a:pt x="3162897" y="469"/>
                  </a:lnTo>
                  <a:lnTo>
                    <a:pt x="3161042" y="2336"/>
                  </a:lnTo>
                  <a:lnTo>
                    <a:pt x="3160572" y="3454"/>
                  </a:lnTo>
                  <a:lnTo>
                    <a:pt x="3160572" y="6083"/>
                  </a:lnTo>
                  <a:lnTo>
                    <a:pt x="3161042" y="7200"/>
                  </a:lnTo>
                  <a:lnTo>
                    <a:pt x="3162897" y="9067"/>
                  </a:lnTo>
                  <a:lnTo>
                    <a:pt x="3164014" y="9525"/>
                  </a:lnTo>
                  <a:lnTo>
                    <a:pt x="3166643" y="9525"/>
                  </a:lnTo>
                  <a:lnTo>
                    <a:pt x="3167773" y="9067"/>
                  </a:lnTo>
                  <a:lnTo>
                    <a:pt x="3169628" y="7200"/>
                  </a:lnTo>
                  <a:lnTo>
                    <a:pt x="3170097" y="6083"/>
                  </a:lnTo>
                  <a:lnTo>
                    <a:pt x="3170097" y="3454"/>
                  </a:lnTo>
                  <a:close/>
                </a:path>
              </a:pathLst>
            </a:custGeom>
            <a:solidFill>
              <a:srgbClr val="C6C2BE"/>
            </a:solidFill>
          </p:spPr>
          <p:txBody>
            <a:bodyPr wrap="square" lIns="0" tIns="0" rIns="0" bIns="0" rtlCol="0"/>
            <a:lstStyle/>
            <a:p>
              <a:endParaRPr sz="5625" dirty="0"/>
            </a:p>
          </p:txBody>
        </p:sp>
        <p:sp>
          <p:nvSpPr>
            <p:cNvPr id="174" name="object 174"/>
            <p:cNvSpPr/>
            <p:nvPr/>
          </p:nvSpPr>
          <p:spPr>
            <a:xfrm>
              <a:off x="4944643" y="2333243"/>
              <a:ext cx="3042920" cy="1200785"/>
            </a:xfrm>
            <a:custGeom>
              <a:avLst/>
              <a:gdLst/>
              <a:ahLst/>
              <a:cxnLst/>
              <a:rect l="l" t="t" r="r" b="b"/>
              <a:pathLst>
                <a:path w="3042920" h="1200785">
                  <a:moveTo>
                    <a:pt x="409016" y="443674"/>
                  </a:moveTo>
                  <a:lnTo>
                    <a:pt x="0" y="443674"/>
                  </a:lnTo>
                  <a:lnTo>
                    <a:pt x="0" y="1200531"/>
                  </a:lnTo>
                  <a:lnTo>
                    <a:pt x="409016" y="1200531"/>
                  </a:lnTo>
                  <a:lnTo>
                    <a:pt x="409016" y="443674"/>
                  </a:lnTo>
                  <a:close/>
                </a:path>
                <a:path w="3042920" h="1200785">
                  <a:moveTo>
                    <a:pt x="935774" y="247942"/>
                  </a:moveTo>
                  <a:lnTo>
                    <a:pt x="526757" y="247942"/>
                  </a:lnTo>
                  <a:lnTo>
                    <a:pt x="526757" y="1200531"/>
                  </a:lnTo>
                  <a:lnTo>
                    <a:pt x="935774" y="1200531"/>
                  </a:lnTo>
                  <a:lnTo>
                    <a:pt x="935774" y="247942"/>
                  </a:lnTo>
                  <a:close/>
                </a:path>
                <a:path w="3042920" h="1200785">
                  <a:moveTo>
                    <a:pt x="1462532" y="378434"/>
                  </a:moveTo>
                  <a:lnTo>
                    <a:pt x="1053515" y="378434"/>
                  </a:lnTo>
                  <a:lnTo>
                    <a:pt x="1053515" y="1200531"/>
                  </a:lnTo>
                  <a:lnTo>
                    <a:pt x="1462532" y="1200531"/>
                  </a:lnTo>
                  <a:lnTo>
                    <a:pt x="1462532" y="378434"/>
                  </a:lnTo>
                  <a:close/>
                </a:path>
                <a:path w="3042920" h="1200785">
                  <a:moveTo>
                    <a:pt x="1989289" y="326237"/>
                  </a:moveTo>
                  <a:lnTo>
                    <a:pt x="1580273" y="326237"/>
                  </a:lnTo>
                  <a:lnTo>
                    <a:pt x="1580273" y="1200531"/>
                  </a:lnTo>
                  <a:lnTo>
                    <a:pt x="1989289" y="1200531"/>
                  </a:lnTo>
                  <a:lnTo>
                    <a:pt x="1989289" y="326237"/>
                  </a:lnTo>
                  <a:close/>
                </a:path>
                <a:path w="3042920" h="1200785">
                  <a:moveTo>
                    <a:pt x="2516047" y="404533"/>
                  </a:moveTo>
                  <a:lnTo>
                    <a:pt x="2107031" y="404533"/>
                  </a:lnTo>
                  <a:lnTo>
                    <a:pt x="2107031" y="1200531"/>
                  </a:lnTo>
                  <a:lnTo>
                    <a:pt x="2516047" y="1200531"/>
                  </a:lnTo>
                  <a:lnTo>
                    <a:pt x="2516047" y="404533"/>
                  </a:lnTo>
                  <a:close/>
                </a:path>
                <a:path w="3042920" h="1200785">
                  <a:moveTo>
                    <a:pt x="3042818" y="0"/>
                  </a:moveTo>
                  <a:lnTo>
                    <a:pt x="2633802" y="0"/>
                  </a:lnTo>
                  <a:lnTo>
                    <a:pt x="2633802" y="1200531"/>
                  </a:lnTo>
                  <a:lnTo>
                    <a:pt x="3042818" y="1200531"/>
                  </a:lnTo>
                  <a:lnTo>
                    <a:pt x="3042818" y="0"/>
                  </a:lnTo>
                  <a:close/>
                </a:path>
              </a:pathLst>
            </a:custGeom>
            <a:solidFill>
              <a:srgbClr val="E66B37"/>
            </a:solidFill>
          </p:spPr>
          <p:txBody>
            <a:bodyPr wrap="square" lIns="0" tIns="0" rIns="0" bIns="0" rtlCol="0"/>
            <a:lstStyle/>
            <a:p>
              <a:endParaRPr sz="5625" dirty="0"/>
            </a:p>
          </p:txBody>
        </p:sp>
        <p:sp>
          <p:nvSpPr>
            <p:cNvPr id="175" name="object 175"/>
            <p:cNvSpPr/>
            <p:nvPr/>
          </p:nvSpPr>
          <p:spPr>
            <a:xfrm>
              <a:off x="4719652" y="2867025"/>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176" name="object 176"/>
          <p:cNvSpPr txBox="1"/>
          <p:nvPr/>
        </p:nvSpPr>
        <p:spPr>
          <a:xfrm>
            <a:off x="12230431" y="6923486"/>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77" name="object 177"/>
          <p:cNvSpPr txBox="1"/>
          <p:nvPr/>
        </p:nvSpPr>
        <p:spPr>
          <a:xfrm>
            <a:off x="9185673" y="5021457"/>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50</a:t>
            </a:r>
            <a:endParaRPr sz="1688" dirty="0">
              <a:latin typeface="Segoe UI"/>
              <a:cs typeface="Segoe UI"/>
            </a:endParaRPr>
          </a:p>
        </p:txBody>
      </p:sp>
      <p:sp>
        <p:nvSpPr>
          <p:cNvPr id="178" name="object 178"/>
          <p:cNvSpPr txBox="1"/>
          <p:nvPr/>
        </p:nvSpPr>
        <p:spPr>
          <a:xfrm>
            <a:off x="9848669" y="575322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58</a:t>
            </a:r>
            <a:endParaRPr sz="1688" dirty="0">
              <a:latin typeface="Segoe UI"/>
              <a:cs typeface="Segoe UI"/>
            </a:endParaRPr>
          </a:p>
        </p:txBody>
      </p:sp>
      <p:sp>
        <p:nvSpPr>
          <p:cNvPr id="179" name="object 179"/>
          <p:cNvSpPr txBox="1"/>
          <p:nvPr/>
        </p:nvSpPr>
        <p:spPr>
          <a:xfrm>
            <a:off x="10836337" y="556971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73</a:t>
            </a:r>
            <a:endParaRPr sz="1688" dirty="0">
              <a:latin typeface="Segoe UI"/>
              <a:cs typeface="Segoe UI"/>
            </a:endParaRPr>
          </a:p>
        </p:txBody>
      </p:sp>
      <p:sp>
        <p:nvSpPr>
          <p:cNvPr id="180" name="object 180"/>
          <p:cNvSpPr txBox="1"/>
          <p:nvPr/>
        </p:nvSpPr>
        <p:spPr>
          <a:xfrm>
            <a:off x="11824002" y="5692072"/>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63</a:t>
            </a:r>
            <a:endParaRPr sz="1688" dirty="0">
              <a:latin typeface="Segoe UI"/>
              <a:cs typeface="Segoe UI"/>
            </a:endParaRPr>
          </a:p>
        </p:txBody>
      </p:sp>
      <p:sp>
        <p:nvSpPr>
          <p:cNvPr id="181" name="object 181"/>
          <p:cNvSpPr txBox="1"/>
          <p:nvPr/>
        </p:nvSpPr>
        <p:spPr>
          <a:xfrm>
            <a:off x="12811726" y="564309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67</a:t>
            </a:r>
            <a:endParaRPr sz="1688" dirty="0">
              <a:latin typeface="Segoe UI"/>
              <a:cs typeface="Segoe UI"/>
            </a:endParaRPr>
          </a:p>
        </p:txBody>
      </p:sp>
      <p:sp>
        <p:nvSpPr>
          <p:cNvPr id="182" name="object 182"/>
          <p:cNvSpPr txBox="1"/>
          <p:nvPr/>
        </p:nvSpPr>
        <p:spPr>
          <a:xfrm>
            <a:off x="13799392" y="571653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61</a:t>
            </a:r>
            <a:endParaRPr sz="1688" dirty="0">
              <a:latin typeface="Segoe UI"/>
              <a:cs typeface="Segoe UI"/>
            </a:endParaRPr>
          </a:p>
        </p:txBody>
      </p:sp>
      <p:sp>
        <p:nvSpPr>
          <p:cNvPr id="183" name="object 183"/>
          <p:cNvSpPr txBox="1"/>
          <p:nvPr/>
        </p:nvSpPr>
        <p:spPr>
          <a:xfrm>
            <a:off x="14787059" y="5337267"/>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92</a:t>
            </a:r>
            <a:endParaRPr sz="1688" dirty="0">
              <a:latin typeface="Segoe UI"/>
              <a:cs typeface="Segoe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D83F-1108-0426-F65E-782849251E5A}"/>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803F5C64-8E55-BCA8-044F-AE41405E0EB2}"/>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FB0AF51-8B13-CC8B-0CAA-9E45ABB77167}"/>
              </a:ext>
            </a:extLst>
          </p:cNvPr>
          <p:cNvSpPr txBox="1"/>
          <p:nvPr/>
        </p:nvSpPr>
        <p:spPr>
          <a:xfrm>
            <a:off x="1305659" y="2628189"/>
            <a:ext cx="21406559" cy="9632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revisado los perfiles de cada uno de los miembros del equipo y comparado con lo requerido en la propuesta de colaboración, unido a la observación de rendimientos,  aptitudes y actitudes, se va a proceder ha reemplazar una persona para el próximo 8/09/2025.</a:t>
            </a:r>
          </a:p>
          <a:p>
            <a:r>
              <a:rPr lang="es-ES" dirty="0"/>
              <a:t>- Nivel 2 y coordinador requerimientos:</a:t>
            </a:r>
          </a:p>
          <a:p>
            <a:r>
              <a:rPr lang="es-ES" dirty="0"/>
              <a:t>	- Experiencia: 2+ años de experiencia como operador de Service Desk de red. </a:t>
            </a:r>
          </a:p>
          <a:p>
            <a:endParaRPr lang="es-ES" dirty="0"/>
          </a:p>
          <a:p>
            <a:r>
              <a:rPr lang="es-ES" dirty="0"/>
              <a:t>	- Formación: Grado Medio o Superior en Informática / Ingeniería de Telecomunicaciones o similar. </a:t>
            </a:r>
          </a:p>
          <a:p>
            <a:endParaRPr lang="es-ES" dirty="0"/>
          </a:p>
          <a:p>
            <a:r>
              <a:rPr lang="es-ES" dirty="0"/>
              <a:t>	- Habilidades y Conocimientos ▪ Conocimientos básicos de redes (TCP/IP):</a:t>
            </a:r>
          </a:p>
          <a:p>
            <a:pPr lvl="1" indent="0" algn="l">
              <a:lnSpc>
                <a:spcPct val="150000"/>
              </a:lnSpc>
            </a:pPr>
            <a:r>
              <a:rPr lang="es-ES" b="0" dirty="0"/>
              <a:t> 		</a:t>
            </a:r>
            <a:r>
              <a:rPr lang="es-ES" sz="2400" b="0" dirty="0">
                <a:solidFill>
                  <a:srgbClr val="5E5E5E"/>
                </a:solidFill>
                <a:latin typeface="Lato Regular"/>
                <a:ea typeface="Lato Regular"/>
                <a:cs typeface="Lato Regular"/>
                <a:sym typeface="Lato Regular"/>
              </a:rPr>
              <a:t>Conocimientos en herramientas de Ticketing (ITSM, Remedy, )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indent="0"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indent="0"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indent="0" algn="l">
              <a:lnSpc>
                <a:spcPct val="150000"/>
              </a:lnSpc>
            </a:pPr>
            <a:r>
              <a:rPr lang="es-ES" sz="2400" b="0" dirty="0">
                <a:solidFill>
                  <a:srgbClr val="5E5E5E"/>
                </a:solidFill>
                <a:latin typeface="Lato Regular"/>
                <a:ea typeface="Lato Regular"/>
                <a:cs typeface="Lato Regular"/>
                <a:sym typeface="Lato Regular"/>
              </a:rPr>
              <a:t>		Excelentes conocimientos operativos de Service Desk. 		</a:t>
            </a:r>
          </a:p>
          <a:p>
            <a:pPr lvl="1" indent="0" algn="l">
              <a:lnSpc>
                <a:spcPct val="150000"/>
              </a:lnSpc>
            </a:pPr>
            <a:r>
              <a:rPr lang="es-ES" sz="2400" b="0" dirty="0">
                <a:solidFill>
                  <a:srgbClr val="5E5E5E"/>
                </a:solidFill>
                <a:latin typeface="Lato Regular"/>
                <a:ea typeface="Lato Regular"/>
                <a:cs typeface="Lato Regular"/>
                <a:sym typeface="Lato Regular"/>
              </a:rPr>
              <a:t>		Conocimientos avanzados de herramientas ofimáticas (Excel, PowerPoint, Herramientas de análisis (PowerBI, QLIK, etc.) </a:t>
            </a:r>
          </a:p>
          <a:p>
            <a:pPr lvl="1" indent="0" algn="l">
              <a:lnSpc>
                <a:spcPct val="150000"/>
              </a:lnSpc>
            </a:pPr>
            <a:endParaRPr lang="es-ES" b="0" dirty="0"/>
          </a:p>
          <a:p>
            <a:r>
              <a:rPr lang="es-ES" dirty="0"/>
              <a:t>	- Fuertes habilidades de comunicación en inglés. Desarrollos profesionales en entornos Agile. </a:t>
            </a:r>
          </a:p>
        </p:txBody>
      </p:sp>
      <p:sp>
        <p:nvSpPr>
          <p:cNvPr id="406" name="Slide Number">
            <a:extLst>
              <a:ext uri="{FF2B5EF4-FFF2-40B4-BE49-F238E27FC236}">
                <a16:creationId xmlns:a16="http://schemas.microsoft.com/office/drawing/2014/main" id="{E7810889-6C5A-724B-C230-E5C8DBCCE16A}"/>
              </a:ext>
            </a:extLst>
          </p:cNvPr>
          <p:cNvSpPr txBox="1">
            <a:spLocks noGrp="1"/>
          </p:cNvSpPr>
          <p:nvPr>
            <p:ph type="sldNum" sz="quarter" idx="2"/>
          </p:nvPr>
        </p:nvSpPr>
        <p:spPr>
          <a:xfrm>
            <a:off x="23137521" y="12615794"/>
            <a:ext cx="636879"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dirty="0"/>
          </a:p>
        </p:txBody>
      </p:sp>
    </p:spTree>
    <p:extLst>
      <p:ext uri="{BB962C8B-B14F-4D97-AF65-F5344CB8AC3E}">
        <p14:creationId xmlns:p14="http://schemas.microsoft.com/office/powerpoint/2010/main" val="3000369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8599-04B9-B7AC-19CF-32C645F894C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4EFB3B7-75F6-556E-A3F8-6B3EEBC35FCB}"/>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25BCFDB-0A10-1A8B-8663-C04125CAEB28}"/>
              </a:ext>
            </a:extLst>
          </p:cNvPr>
          <p:cNvSpPr txBox="1"/>
          <p:nvPr/>
        </p:nvSpPr>
        <p:spPr>
          <a:xfrm>
            <a:off x="1305659" y="1522403"/>
            <a:ext cx="21406559" cy="9650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Las tres personas N2 entre ellas el coordinador, cumplen con los requerimientos detallados anteriormente, además de haber realizado, distintas formaciones, certificaciones y tener planificadas más, para seguir aumentando  el grado de especialización del equipo:</a:t>
            </a:r>
          </a:p>
          <a:p>
            <a:endParaRPr lang="es-ES" dirty="0"/>
          </a:p>
          <a:p>
            <a:r>
              <a:rPr lang="es-ES" dirty="0"/>
              <a:t>A continuación, se  detalla toda la información relevante sobre la  experiencia y formación del coordinador y N2:</a:t>
            </a:r>
          </a:p>
          <a:p>
            <a:r>
              <a:rPr lang="es-ES" dirty="0"/>
              <a:t>Héctor Felipe (coordinador): </a:t>
            </a:r>
          </a:p>
          <a:p>
            <a:r>
              <a:rPr lang="es-ES" dirty="0"/>
              <a:t>	- Licenciado en Informática de sistemas en el 2015</a:t>
            </a:r>
          </a:p>
          <a:p>
            <a:r>
              <a:rPr lang="es-ES" dirty="0"/>
              <a:t>	- Experiencia laboral de más de 15 años en Telefónica y 3,5 años en Banco Santander ejerciendo en ambas empresas rol de responsable de networking.</a:t>
            </a:r>
          </a:p>
          <a:p>
            <a:r>
              <a:rPr lang="es-ES" dirty="0"/>
              <a:t>	- Técnico superior de sistemas de comunicaciones e informáticos en 2004</a:t>
            </a:r>
          </a:p>
          <a:p>
            <a:r>
              <a:rPr lang="es-ES" dirty="0"/>
              <a:t>	- CCNP de Huawai en 2021</a:t>
            </a:r>
          </a:p>
          <a:p>
            <a:r>
              <a:rPr lang="es-ES" dirty="0"/>
              <a:t>	- Arista WiFi Gold Administrator en 2023</a:t>
            </a:r>
          </a:p>
          <a:p>
            <a:r>
              <a:rPr lang="es-ES" dirty="0"/>
              <a:t>	- Arista Cloud Engineer Level 3 en 2023</a:t>
            </a:r>
          </a:p>
          <a:p>
            <a:r>
              <a:rPr lang="es-ES" dirty="0"/>
              <a:t>	- Fortinet Certified Fundamentals (FCF) en 2025</a:t>
            </a:r>
          </a:p>
          <a:p>
            <a:r>
              <a:rPr lang="es-ES" dirty="0"/>
              <a:t>Todo ello reforzado con cursos de Cisco Call Manager (2012), Curso Servidio Datainternet (DIBA) (2012), Curso Optimizador de red Allot</a:t>
            </a:r>
          </a:p>
          <a:p>
            <a:r>
              <a:rPr lang="es-ES" dirty="0"/>
              <a:t>(2016), Curso MDM (2017), Curso Optimizador de red Ipanema (2019), Curso SDN – FlexWAN (2019) y Microsoft Azure Fundamentals</a:t>
            </a:r>
          </a:p>
          <a:p>
            <a:r>
              <a:rPr lang="es-ES" dirty="0"/>
              <a:t>(2020)</a:t>
            </a:r>
          </a:p>
          <a:p>
            <a:endParaRPr lang="es-ES" dirty="0"/>
          </a:p>
          <a:p>
            <a:r>
              <a:rPr lang="es-ES" dirty="0"/>
              <a:t>Jose Miguel Perea:</a:t>
            </a:r>
          </a:p>
          <a:p>
            <a:r>
              <a:rPr lang="es-ES" dirty="0"/>
              <a:t>	- Grado medio de Instalación de Telecomunicaciones en el 2015</a:t>
            </a:r>
          </a:p>
          <a:p>
            <a:r>
              <a:rPr lang="es-ES" dirty="0"/>
              <a:t>	- Experiencia laboral de más de 9 años en comunicaciones en Banco Popular y Banco Santander.</a:t>
            </a:r>
          </a:p>
          <a:p>
            <a:r>
              <a:rPr lang="es-ES" dirty="0"/>
              <a:t>	- Curso de CCNA en el 2007</a:t>
            </a:r>
          </a:p>
        </p:txBody>
      </p:sp>
      <p:sp>
        <p:nvSpPr>
          <p:cNvPr id="406" name="Slide Number">
            <a:extLst>
              <a:ext uri="{FF2B5EF4-FFF2-40B4-BE49-F238E27FC236}">
                <a16:creationId xmlns:a16="http://schemas.microsoft.com/office/drawing/2014/main" id="{2934E709-7F23-7A4C-BCCB-C82325E7AFB9}"/>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dirty="0"/>
          </a:p>
        </p:txBody>
      </p:sp>
    </p:spTree>
    <p:extLst>
      <p:ext uri="{BB962C8B-B14F-4D97-AF65-F5344CB8AC3E}">
        <p14:creationId xmlns:p14="http://schemas.microsoft.com/office/powerpoint/2010/main" val="42284016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211E-9DFC-3408-3A6A-D3DD73E36136}"/>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A6EBEADE-FA62-D702-45D3-76FF8C8F43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31FEA669-D5DD-191A-A4DC-0CC6CE8DCBA2}"/>
              </a:ext>
            </a:extLst>
          </p:cNvPr>
          <p:cNvSpPr txBox="1"/>
          <p:nvPr/>
        </p:nvSpPr>
        <p:spPr>
          <a:xfrm>
            <a:off x="1305659" y="1522403"/>
            <a:ext cx="21406559" cy="484940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Fernando Langreo:</a:t>
            </a:r>
          </a:p>
          <a:p>
            <a:r>
              <a:rPr lang="es-ES" dirty="0"/>
              <a:t>	- Licenciado en Informática en el 1998</a:t>
            </a:r>
          </a:p>
          <a:p>
            <a:r>
              <a:rPr lang="es-ES" dirty="0"/>
              <a:t>	- Experiencia laboral de más de 25 años en comunicaciones en  distintas filiares de Telefónica, HP, Carrefour, Grupo Prisa, Orange, Banco Santander, etc.</a:t>
            </a:r>
          </a:p>
          <a:p>
            <a:r>
              <a:rPr lang="es-ES" dirty="0"/>
              <a:t>	- Fortinet Certified Fundamentals (FCF) en el 2025</a:t>
            </a:r>
          </a:p>
          <a:p>
            <a:r>
              <a:rPr lang="es-ES" dirty="0"/>
              <a:t>	- Fortinet Certified Associate (FCA) en el 2025</a:t>
            </a:r>
          </a:p>
          <a:p>
            <a:r>
              <a:rPr lang="es-ES" dirty="0"/>
              <a:t>	- Certificación CCNA en el 2007</a:t>
            </a:r>
          </a:p>
          <a:p>
            <a:r>
              <a:rPr lang="es-ES" dirty="0"/>
              <a:t>Todo ello reforzado con cursos de networking IP e Introducción a CISCO (2001), Curso de nCipher (2001), Curso  de Expand Networks (2001), Curso de  IBM Clustering (2002 Curso  de balanceadores de carga F5 - Big IP (2009), Curso balanceadores Radware (2007),), Curso de Cisco Nexus Family de Cisco  (2012), Curso de Checkpoint (2012), Curso de  CrossBeam (2012), etc.</a:t>
            </a:r>
          </a:p>
        </p:txBody>
      </p:sp>
      <p:sp>
        <p:nvSpPr>
          <p:cNvPr id="406" name="Slide Number">
            <a:extLst>
              <a:ext uri="{FF2B5EF4-FFF2-40B4-BE49-F238E27FC236}">
                <a16:creationId xmlns:a16="http://schemas.microsoft.com/office/drawing/2014/main" id="{13C8FC4A-D8AE-F18D-4FD5-29964B8FEF4F}"/>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dirty="0"/>
          </a:p>
        </p:txBody>
      </p:sp>
    </p:spTree>
    <p:extLst>
      <p:ext uri="{BB962C8B-B14F-4D97-AF65-F5344CB8AC3E}">
        <p14:creationId xmlns:p14="http://schemas.microsoft.com/office/powerpoint/2010/main" val="387999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EABC3-349A-C6A7-5467-8357BC338A49}"/>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CD7D584B-133C-E22C-D5D5-E940BAD88272}"/>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C5A3C9F-4899-D309-AA2B-3C079F2CF0DF}"/>
              </a:ext>
            </a:extLst>
          </p:cNvPr>
          <p:cNvSpPr txBox="1"/>
          <p:nvPr/>
        </p:nvSpPr>
        <p:spPr>
          <a:xfrm>
            <a:off x="1488720" y="2500598"/>
            <a:ext cx="21406559" cy="85427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Nivel 1 requerimientos:</a:t>
            </a:r>
          </a:p>
          <a:p>
            <a:endParaRPr lang="es-ES" dirty="0"/>
          </a:p>
          <a:p>
            <a:r>
              <a:rPr lang="es-ES" dirty="0"/>
              <a:t>	- Experiencia: 2+ años de experiencia como operador de Service Desk de red. </a:t>
            </a:r>
          </a:p>
          <a:p>
            <a:endParaRPr lang="es-ES" dirty="0"/>
          </a:p>
          <a:p>
            <a:r>
              <a:rPr lang="es-ES" dirty="0"/>
              <a:t>	- Formación: Grado Medio o Superior en Informática / Ingeniería de Telecomunicaciones o similar. </a:t>
            </a:r>
          </a:p>
          <a:p>
            <a:endParaRPr lang="es-ES" dirty="0"/>
          </a:p>
          <a:p>
            <a:r>
              <a:rPr lang="es-ES" dirty="0"/>
              <a:t>	- Habilidades y Conocimientos ▪ Conocimientos básicos de redes (TCP/IP). </a:t>
            </a:r>
          </a:p>
          <a:p>
            <a:endParaRPr lang="es-ES" dirty="0"/>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Ticketing (ITSM, Remedy).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a:t>
            </a:r>
          </a:p>
          <a:p>
            <a:pPr lvl="1"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algn="l"/>
            <a:endParaRPr lang="es-ES" sz="2400" b="0" dirty="0">
              <a:solidFill>
                <a:srgbClr val="5E5E5E"/>
              </a:solidFill>
              <a:latin typeface="Lato Regular"/>
              <a:ea typeface="Lato Regular"/>
              <a:cs typeface="Lato Regular"/>
              <a:sym typeface="Lato Regular"/>
            </a:endParaRPr>
          </a:p>
          <a:p>
            <a:r>
              <a:rPr lang="es-ES" dirty="0"/>
              <a:t>	- Excelentes conocimientos operativos de Service Desk. </a:t>
            </a:r>
          </a:p>
        </p:txBody>
      </p:sp>
      <p:sp>
        <p:nvSpPr>
          <p:cNvPr id="406" name="Slide Number">
            <a:extLst>
              <a:ext uri="{FF2B5EF4-FFF2-40B4-BE49-F238E27FC236}">
                <a16:creationId xmlns:a16="http://schemas.microsoft.com/office/drawing/2014/main" id="{ED7D9356-D68B-2D52-2580-721200267F32}"/>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dirty="0"/>
          </a:p>
        </p:txBody>
      </p:sp>
    </p:spTree>
    <p:extLst>
      <p:ext uri="{BB962C8B-B14F-4D97-AF65-F5344CB8AC3E}">
        <p14:creationId xmlns:p14="http://schemas.microsoft.com/office/powerpoint/2010/main" val="1026605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IVIR">
      <a:majorFont>
        <a:latin typeface="Titillium Web SemiBold"/>
        <a:ea typeface=""/>
        <a:cs typeface=""/>
      </a:majorFont>
      <a:minorFont>
        <a:latin typeface="Titillium Web Light"/>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TotalTime>
  <Words>2885</Words>
  <Application>Microsoft Office PowerPoint</Application>
  <PresentationFormat>Custom</PresentationFormat>
  <Paragraphs>344</Paragraphs>
  <Slides>16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16</vt:i4>
      </vt:variant>
    </vt:vector>
  </HeadingPairs>
  <TitlesOfParts>
    <vt:vector size="26" baseType="lpstr">
      <vt:lpstr>Segoe UI</vt:lpstr>
      <vt:lpstr>Calibri</vt:lpstr>
      <vt:lpstr>Helvetica Neue</vt:lpstr>
      <vt:lpstr>Arial</vt:lpstr>
      <vt:lpstr>Titillium Web Light</vt:lpstr>
      <vt:lpstr>Lato Regular</vt:lpstr>
      <vt:lpstr>Titillium Web SemiBold</vt:lpstr>
      <vt:lpstr>White</vt:lpstr>
      <vt:lpstr>Acrobat 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Civir</dc:title>
  <dc:creator>Andrés López;Javier González</dc:creator>
  <cp:lastModifiedBy>Inmaculada Benitez Gonzalez</cp:lastModifiedBy>
  <cp:revision>334</cp:revision>
  <dcterms:modified xsi:type="dcterms:W3CDTF">2025-08-05T14:52:42Z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2025-08-01T06:43:36Z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d9d85e20-d4cd-439c-bbe0-c1c67525a9cd</vt:lpwstr>
  </property>
  <property fmtid="{D5CDD505-2E9C-101B-9397-08002B2CF9AE}" pid="8" name="MSIP_Label_41b88ec2-a72b-4523-9e84-0458a1764731_ContentBits">
    <vt:lpwstr>0</vt:lpwstr>
  </property>
  <property fmtid="{D5CDD505-2E9C-101B-9397-08002B2CF9AE}" pid="9" name="MSIP_Label_41b88ec2-a72b-4523-9e84-0458a1764731_Tag">
    <vt:lpwstr>10, 0, 1, 1</vt:lpwstr>
  </property>
</Properties>
</file>